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1" r:id="rId2"/>
    <p:sldId id="260" r:id="rId3"/>
    <p:sldId id="300" r:id="rId4"/>
    <p:sldId id="257" r:id="rId5"/>
    <p:sldId id="278" r:id="rId6"/>
    <p:sldId id="280" r:id="rId7"/>
    <p:sldId id="281" r:id="rId8"/>
    <p:sldId id="283" r:id="rId9"/>
    <p:sldId id="285" r:id="rId10"/>
    <p:sldId id="282" r:id="rId11"/>
    <p:sldId id="286" r:id="rId12"/>
    <p:sldId id="287" r:id="rId13"/>
    <p:sldId id="290" r:id="rId14"/>
    <p:sldId id="259" r:id="rId15"/>
    <p:sldId id="263" r:id="rId16"/>
    <p:sldId id="288" r:id="rId17"/>
    <p:sldId id="289" r:id="rId18"/>
    <p:sldId id="291" r:id="rId19"/>
    <p:sldId id="292" r:id="rId20"/>
    <p:sldId id="269" r:id="rId21"/>
    <p:sldId id="293" r:id="rId22"/>
    <p:sldId id="295" r:id="rId23"/>
    <p:sldId id="264" r:id="rId24"/>
    <p:sldId id="297" r:id="rId25"/>
    <p:sldId id="296" r:id="rId26"/>
    <p:sldId id="294" r:id="rId27"/>
    <p:sldId id="256" r:id="rId28"/>
    <p:sldId id="27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FDB"/>
    <a:srgbClr val="372D2D"/>
    <a:srgbClr val="83473D"/>
    <a:srgbClr val="E9ECF1"/>
    <a:srgbClr val="E8EBF0"/>
    <a:srgbClr val="E3E7EA"/>
    <a:srgbClr val="EAE9EE"/>
    <a:srgbClr val="2E2E2E"/>
    <a:srgbClr val="ECB401"/>
    <a:srgbClr val="E2B83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968" autoAdjust="0"/>
  </p:normalViewPr>
  <p:slideViewPr>
    <p:cSldViewPr snapToGrid="0" showGuides="1">
      <p:cViewPr varScale="1">
        <p:scale>
          <a:sx n="119" d="100"/>
          <a:sy n="119" d="100"/>
        </p:scale>
        <p:origin x="44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시장규모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2EC-4C36-B01E-7152145D4C59}"/>
              </c:ext>
            </c:extLst>
          </c:dPt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2EC-4C36-B01E-7152145D4C59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EC-4C36-B01E-7152145D4C59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EC-4C36-B01E-7152145D4C59}"/>
                </c:ext>
              </c:extLst>
            </c:dLbl>
            <c:dLbl>
              <c:idx val="3"/>
              <c:layout>
                <c:manualLayout>
                  <c:x val="0"/>
                  <c:y val="-0.396897241043815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EC-4C36-B01E-7152145D4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230</c:v>
                </c:pt>
                <c:pt idx="2">
                  <c:v>370</c:v>
                </c:pt>
                <c:pt idx="3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C-4C36-B01E-7152145D4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4-4AC5-B365-341443DBAD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64-4AC5-B365-341443DBAD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A0-4DF1-AFB2-861673F24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0A0-4DF1-AFB2-861673F24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0A0-4DF1-AFB2-861673F241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0A0-4DF1-AFB2-861673F2415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0A0-4DF1-AFB2-861673F241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64-4AC5-B365-341443DBA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2512461234190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27-4FBB-9F51-4368244C778D}"/>
                </c:ext>
              </c:extLst>
            </c:dLbl>
            <c:dLbl>
              <c:idx val="1"/>
              <c:layout>
                <c:manualLayout>
                  <c:x val="-8.9202204572915264E-17"/>
                  <c:y val="-0.1761428173667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27-4FBB-9F51-4368244C778D}"/>
                </c:ext>
              </c:extLst>
            </c:dLbl>
            <c:dLbl>
              <c:idx val="2"/>
              <c:layout>
                <c:manualLayout>
                  <c:x val="-8.9202204572915264E-17"/>
                  <c:y val="-0.26929023763911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27-4FBB-9F51-4368244C77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712</c:v>
                </c:pt>
                <c:pt idx="1">
                  <c:v>73</c:v>
                </c:pt>
                <c:pt idx="2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7-4FBB-9F51-4368244C77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A사</c:v>
                </c:pt>
                <c:pt idx="1">
                  <c:v>B사</c:v>
                </c:pt>
                <c:pt idx="2">
                  <c:v>C사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2000</c:v>
                </c:pt>
                <c:pt idx="1">
                  <c:v>1000</c:v>
                </c:pt>
                <c:pt idx="2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27-4FBB-9F51-4368244C7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51990840"/>
        <c:axId val="651989200"/>
      </c:barChart>
      <c:catAx>
        <c:axId val="651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89200"/>
        <c:crosses val="autoZero"/>
        <c:auto val="1"/>
        <c:lblAlgn val="ctr"/>
        <c:lblOffset val="100"/>
        <c:noMultiLvlLbl val="0"/>
      </c:catAx>
      <c:valAx>
        <c:axId val="651989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990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5797-D315-49FE-B57E-C5D736319F2E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6472-6F29-4F11-A939-8E9F3E448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50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F6472-6F29-4F11-A939-8E9F3E448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61C65-51D0-45B0-896C-D07660FF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A91CA-8716-4BE3-83E3-4F3B9FC20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05E45-EF9A-4A44-834A-950A67AB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7869-C154-4DD4-83C3-75CB19E3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59856-D16B-4D97-9A12-EFDF2FF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5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8262-E7A2-4972-88AD-AB2355E6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F7D550-A91E-41F1-9B0E-020A14107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5DFED-3FD3-4CAF-838E-1C88A8E37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9C070-F8F5-4138-857A-225457C5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939755-D090-4CAC-8A90-22A555CA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91A8F-21E7-4D07-8C1D-05D1D5C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2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2CEFF-5FF7-45C7-A38F-AC48077A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D05A0B-BD0D-4D17-9700-69FC5E78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04AC7-4474-41E9-A1E6-84433F1B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F99EA-0F94-4011-B813-BA6F1B72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8D3A0-426D-42E0-B806-3DBA0CB6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1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58DCB6-B9C0-4F5C-A8E7-D527C475B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64C6C6-B127-4481-AAF5-5F0D8B209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3DCE9-4579-4C0C-96CC-1EDA362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2C376-08C6-4B7D-B389-A5CC205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16631-776C-4A17-B388-29A871B0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0173D-77F2-4CC0-8B20-D43FF748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692F-51A4-49B5-A088-FC084849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6DD4-4512-4D7B-9CE7-7050196C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E9DF4-AA15-4921-B5C2-924BF4F1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B7992-7746-4E41-B65E-836C6C6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6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F758-4ECC-44BB-A1EB-F19D305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AC06C-4232-4876-B394-24261EC5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D37A-F499-4923-ABFC-CA991AA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8EB1B-BD01-4625-BB9E-A01200C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E867C-2DAF-4338-909D-80E9A997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66893-1C82-40C2-90BA-53C8FB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294-4351-422C-881E-BBF1D78D3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D463A2-01D5-4AF5-98BE-27181BC98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125DB9-6E3C-4617-AF28-56330547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9072B-2241-4148-A583-2105C407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2CE8D-1935-47D3-A40D-856AE135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7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56DC-216B-43D2-B1BE-A274029D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EBB0-A60E-4E6F-94E9-D9AA52AC2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8775C-1FF7-4FEE-A435-825612A3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D769B1-3A9D-486C-B30D-543FEB510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98AB09-7AE5-43A7-ABBC-AE6B34319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0D5F4-4484-48CD-9274-13287F8F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DA5D-0F6C-48DA-9F2C-EB18EF39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92A83-E522-488A-8789-165F14FF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0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8DD8E-DE8E-4DD4-A51E-6BFD7148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D7F8F-BBC6-4FB3-B42D-FBA20F4E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082385-6B73-4BBF-B7A1-5FA2C52C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A1731-F3BB-4C76-B113-EC80BEC0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5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3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DC6A57A8-19A5-445E-B3D6-A8F25485E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27221-D943-4E97-99DD-E8287174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C2FB2-05F9-4E61-AFEE-E8B4350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EE753-6019-43A4-A3EF-8B0C158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AB35A4-D942-4179-809B-FD7138601DDA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FC1A-4715-4289-865D-D948ECF9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B62AF-D49B-4A5A-890C-EAC36D1B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DAFECC-E09E-4EFB-8304-BF17FCCF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6457C-875B-4487-8267-C3DA6C81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BC287-F161-4620-AD5D-AECC355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642C-F2E9-4A7D-AE4D-6221CBD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A9D5B6-AD9A-40F0-98B3-2D3F4A17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88032-3862-47F0-B0F9-6EFBB449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8F785-E111-4B3C-BA45-BED8C860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B09C-6DBF-414F-B754-D59C7C2D0AA8}" type="datetimeFigureOut">
              <a:rPr lang="ko-KR" altLang="en-US" smtClean="0"/>
              <a:t>2022-05-21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566F7-9CD6-4758-8CF4-1C3A3D3F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309FA-366C-4E78-B792-636D66DD5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EEF2-AE6F-49B2-ACD3-06F303B9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7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2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E54048-2D89-3446-4D2D-6B94CAA97C45}"/>
              </a:ext>
            </a:extLst>
          </p:cNvPr>
          <p:cNvSpPr txBox="1"/>
          <p:nvPr/>
        </p:nvSpPr>
        <p:spPr>
          <a:xfrm>
            <a:off x="4321281" y="2513568"/>
            <a:ext cx="354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BULZIP</a:t>
            </a:r>
            <a:endParaRPr lang="ko-KR" altLang="en-US" sz="8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4B31-D6F6-CB76-CB10-74D8F0A7CA67}"/>
              </a:ext>
            </a:extLst>
          </p:cNvPr>
          <p:cNvSpPr txBox="1"/>
          <p:nvPr/>
        </p:nvSpPr>
        <p:spPr>
          <a:xfrm>
            <a:off x="4887158" y="40100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최승원     </a:t>
            </a:r>
            <a:r>
              <a:rPr lang="en-US" altLang="ko-KR" dirty="0"/>
              <a:t># </a:t>
            </a:r>
            <a:r>
              <a:rPr lang="ko-KR" altLang="en-US" dirty="0"/>
              <a:t>한윤석</a:t>
            </a:r>
          </a:p>
        </p:txBody>
      </p:sp>
    </p:spTree>
    <p:extLst>
      <p:ext uri="{BB962C8B-B14F-4D97-AF65-F5344CB8AC3E}">
        <p14:creationId xmlns:p14="http://schemas.microsoft.com/office/powerpoint/2010/main" val="186044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97E31C35-4F8B-4699-AF96-57B052625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4810"/>
              </p:ext>
            </p:extLst>
          </p:nvPr>
        </p:nvGraphicFramePr>
        <p:xfrm>
          <a:off x="182383" y="1643806"/>
          <a:ext cx="5913617" cy="432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089733-AB73-402F-B56B-8DF28AF3219E}"/>
              </a:ext>
            </a:extLst>
          </p:cNvPr>
          <p:cNvSpPr/>
          <p:nvPr/>
        </p:nvSpPr>
        <p:spPr>
          <a:xfrm>
            <a:off x="6680794" y="1418856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2AD8F-AC5F-4B40-A5F8-01949BD6F71C}"/>
              </a:ext>
            </a:extLst>
          </p:cNvPr>
          <p:cNvSpPr txBox="1"/>
          <p:nvPr/>
        </p:nvSpPr>
        <p:spPr>
          <a:xfrm>
            <a:off x="7032882" y="2957581"/>
            <a:ext cx="4292599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F23059-22E1-4575-A4C8-491FDE52F729}"/>
              </a:ext>
            </a:extLst>
          </p:cNvPr>
          <p:cNvSpPr txBox="1"/>
          <p:nvPr/>
        </p:nvSpPr>
        <p:spPr>
          <a:xfrm>
            <a:off x="7010400" y="1806685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CB64A6-B7C6-4132-81CF-0CB7CCCDC543}"/>
              </a:ext>
            </a:extLst>
          </p:cNvPr>
          <p:cNvCxnSpPr>
            <a:cxnSpLocks/>
          </p:cNvCxnSpPr>
          <p:nvPr/>
        </p:nvCxnSpPr>
        <p:spPr>
          <a:xfrm>
            <a:off x="7010400" y="2676926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0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FBFD669-ADA1-4E4C-B128-FD9431256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3760"/>
              </p:ext>
            </p:extLst>
          </p:nvPr>
        </p:nvGraphicFramePr>
        <p:xfrm>
          <a:off x="838841" y="1709047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92C7F-A62D-4669-B648-E97BA09515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31" y="1119729"/>
            <a:ext cx="4901267" cy="55139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A3464C-4011-4B07-8DD7-B607CE1549E0}"/>
              </a:ext>
            </a:extLst>
          </p:cNvPr>
          <p:cNvSpPr/>
          <p:nvPr/>
        </p:nvSpPr>
        <p:spPr>
          <a:xfrm>
            <a:off x="6311903" y="1117724"/>
            <a:ext cx="2298700" cy="731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8D0E3-5155-4361-9492-9A2B5E6BDC99}"/>
              </a:ext>
            </a:extLst>
          </p:cNvPr>
          <p:cNvCxnSpPr>
            <a:cxnSpLocks/>
          </p:cNvCxnSpPr>
          <p:nvPr/>
        </p:nvCxnSpPr>
        <p:spPr>
          <a:xfrm>
            <a:off x="6299203" y="2070100"/>
            <a:ext cx="572334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87E1D8-85E4-406A-AE7F-75C3A160A752}"/>
              </a:ext>
            </a:extLst>
          </p:cNvPr>
          <p:cNvCxnSpPr>
            <a:cxnSpLocks/>
          </p:cNvCxnSpPr>
          <p:nvPr/>
        </p:nvCxnSpPr>
        <p:spPr>
          <a:xfrm>
            <a:off x="8966202" y="2070100"/>
            <a:ext cx="0" cy="414020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B88B2-AD62-4CF7-8241-136425A8EA12}"/>
              </a:ext>
            </a:extLst>
          </p:cNvPr>
          <p:cNvSpPr txBox="1"/>
          <p:nvPr/>
        </p:nvSpPr>
        <p:spPr>
          <a:xfrm>
            <a:off x="6679628" y="1265215"/>
            <a:ext cx="156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인분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45F8B-CE90-41CB-B0B8-CA724745593F}"/>
              </a:ext>
            </a:extLst>
          </p:cNvPr>
          <p:cNvSpPr txBox="1"/>
          <p:nvPr/>
        </p:nvSpPr>
        <p:spPr>
          <a:xfrm>
            <a:off x="6272304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주재료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EC9C8-950F-42FF-985D-65F02289A1EE}"/>
              </a:ext>
            </a:extLst>
          </p:cNvPr>
          <p:cNvSpPr txBox="1"/>
          <p:nvPr/>
        </p:nvSpPr>
        <p:spPr>
          <a:xfrm>
            <a:off x="9210187" y="233290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부재료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639926-A812-45D0-878C-35539435A613}"/>
              </a:ext>
            </a:extLst>
          </p:cNvPr>
          <p:cNvCxnSpPr>
            <a:cxnSpLocks/>
          </p:cNvCxnSpPr>
          <p:nvPr/>
        </p:nvCxnSpPr>
        <p:spPr>
          <a:xfrm flipH="1">
            <a:off x="8949156" y="4201794"/>
            <a:ext cx="307339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48FA2F-0FC4-4D5A-9B49-1D11864D25E6}"/>
              </a:ext>
            </a:extLst>
          </p:cNvPr>
          <p:cNvSpPr txBox="1"/>
          <p:nvPr/>
        </p:nvSpPr>
        <p:spPr>
          <a:xfrm>
            <a:off x="9210187" y="447484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양념장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0010-BF79-4160-B099-203E90BD22DD}"/>
              </a:ext>
            </a:extLst>
          </p:cNvPr>
          <p:cNvSpPr txBox="1"/>
          <p:nvPr/>
        </p:nvSpPr>
        <p:spPr>
          <a:xfrm>
            <a:off x="6311903" y="3033775"/>
            <a:ext cx="1268296" cy="318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  <a:endParaRPr lang="en-US" altLang="ko-KR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F370F2-A25F-4012-BE55-CF769414EA67}"/>
              </a:ext>
            </a:extLst>
          </p:cNvPr>
          <p:cNvSpPr txBox="1"/>
          <p:nvPr/>
        </p:nvSpPr>
        <p:spPr>
          <a:xfrm>
            <a:off x="9160877" y="2797644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54E7A-B068-485C-B84C-33D338E35982}"/>
              </a:ext>
            </a:extLst>
          </p:cNvPr>
          <p:cNvSpPr txBox="1"/>
          <p:nvPr/>
        </p:nvSpPr>
        <p:spPr>
          <a:xfrm>
            <a:off x="9160877" y="4984691"/>
            <a:ext cx="1172116" cy="1105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  <a:endParaRPr lang="en-US" altLang="ko-KR" spc="-150" dirty="0"/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  <a:p>
            <a:pPr marL="177800" indent="-1778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9153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ADD3E4-1A33-40E3-9E0C-F979FA92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423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61437C-A83D-4754-958E-83429251A8A1}"/>
              </a:ext>
            </a:extLst>
          </p:cNvPr>
          <p:cNvGrpSpPr/>
          <p:nvPr/>
        </p:nvGrpSpPr>
        <p:grpSpPr>
          <a:xfrm>
            <a:off x="318977" y="1275385"/>
            <a:ext cx="5528930" cy="5232095"/>
            <a:chOff x="6305107" y="1086004"/>
            <a:chExt cx="5717445" cy="541048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3BA3BD-916B-40B0-83CA-80AC2F62F5EB}"/>
                </a:ext>
              </a:extLst>
            </p:cNvPr>
            <p:cNvSpPr/>
            <p:nvPr/>
          </p:nvSpPr>
          <p:spPr>
            <a:xfrm>
              <a:off x="6305107" y="1086004"/>
              <a:ext cx="5717445" cy="5410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4" name="차트 43">
              <a:extLst>
                <a:ext uri="{FF2B5EF4-FFF2-40B4-BE49-F238E27FC236}">
                  <a16:creationId xmlns:a16="http://schemas.microsoft.com/office/drawing/2014/main" id="{9EEF4AEE-5F28-4931-9EE3-B888498C46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11068359"/>
                </p:ext>
              </p:extLst>
            </p:nvPr>
          </p:nvGraphicFramePr>
          <p:xfrm>
            <a:off x="6634770" y="2132491"/>
            <a:ext cx="5220289" cy="3480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B1BC8F-85B8-4D71-8A87-68085E937E79}"/>
                </a:ext>
              </a:extLst>
            </p:cNvPr>
            <p:cNvSpPr txBox="1"/>
            <p:nvPr/>
          </p:nvSpPr>
          <p:spPr>
            <a:xfrm>
              <a:off x="6534470" y="6022683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자료 출처</a:t>
              </a:r>
              <a:r>
                <a:rPr lang="en-US" altLang="ko-KR" sz="1100" dirty="0"/>
                <a:t>: XXXYYYZZZ</a:t>
              </a:r>
              <a:endParaRPr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EF103C-BB67-4336-B8F0-C7E730EBA343}"/>
                </a:ext>
              </a:extLst>
            </p:cNvPr>
            <p:cNvSpPr txBox="1"/>
            <p:nvPr/>
          </p:nvSpPr>
          <p:spPr>
            <a:xfrm>
              <a:off x="8531797" y="1358235"/>
              <a:ext cx="1437522" cy="541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차트 제목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D1EE01-C285-433D-A524-8DBE66DEC917}"/>
                </a:ext>
              </a:extLst>
            </p:cNvPr>
            <p:cNvSpPr txBox="1"/>
            <p:nvPr/>
          </p:nvSpPr>
          <p:spPr>
            <a:xfrm>
              <a:off x="10874523" y="5612684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/>
                <a:t>단위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억 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32F6A-F6B0-490B-AD88-2ACA95D9F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BCDA2-C048-4033-8AE0-4D621099E60C}"/>
              </a:ext>
            </a:extLst>
          </p:cNvPr>
          <p:cNvSpPr txBox="1"/>
          <p:nvPr/>
        </p:nvSpPr>
        <p:spPr>
          <a:xfrm>
            <a:off x="686506" y="747569"/>
            <a:ext cx="10818987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accent1"/>
                </a:solidFill>
              </a:rPr>
              <a:t>[        ]</a:t>
            </a:r>
            <a:endParaRPr lang="ko-KR" altLang="en-US" sz="28700" b="1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1BF813-CF5A-4768-B9C8-059E11B7B22A}"/>
              </a:ext>
            </a:extLst>
          </p:cNvPr>
          <p:cNvGrpSpPr/>
          <p:nvPr/>
        </p:nvGrpSpPr>
        <p:grpSpPr>
          <a:xfrm>
            <a:off x="3619499" y="2592388"/>
            <a:ext cx="4953000" cy="1600200"/>
            <a:chOff x="3619499" y="2628900"/>
            <a:chExt cx="4953000" cy="1600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3D55FC-0DA7-491E-BCEF-523D2B5443B9}"/>
                </a:ext>
              </a:extLst>
            </p:cNvPr>
            <p:cNvSpPr/>
            <p:nvPr/>
          </p:nvSpPr>
          <p:spPr>
            <a:xfrm>
              <a:off x="3619499" y="2628900"/>
              <a:ext cx="4953000" cy="160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0B7B-7AB4-49B4-BB9F-042CA4A9CB7F}"/>
                </a:ext>
              </a:extLst>
            </p:cNvPr>
            <p:cNvSpPr txBox="1"/>
            <p:nvPr/>
          </p:nvSpPr>
          <p:spPr>
            <a:xfrm>
              <a:off x="4246776" y="3038545"/>
              <a:ext cx="36984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4D1BA-6245-48BF-BDAC-9B6A23270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AF228B2-91D4-497A-B748-94F586FE63E6}"/>
              </a:ext>
            </a:extLst>
          </p:cNvPr>
          <p:cNvGrpSpPr/>
          <p:nvPr/>
        </p:nvGrpSpPr>
        <p:grpSpPr>
          <a:xfrm>
            <a:off x="3690353" y="5075321"/>
            <a:ext cx="4811294" cy="1203158"/>
            <a:chOff x="914401" y="3801979"/>
            <a:chExt cx="10282988" cy="12031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E55DC6-97C8-414E-AE32-5605F11DDB71}"/>
                </a:ext>
              </a:extLst>
            </p:cNvPr>
            <p:cNvSpPr/>
            <p:nvPr/>
          </p:nvSpPr>
          <p:spPr>
            <a:xfrm>
              <a:off x="914401" y="3801979"/>
              <a:ext cx="10282988" cy="12031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3B942C-404D-4371-A035-F4F1AB53118C}"/>
                </a:ext>
              </a:extLst>
            </p:cNvPr>
            <p:cNvSpPr txBox="1"/>
            <p:nvPr/>
          </p:nvSpPr>
          <p:spPr>
            <a:xfrm>
              <a:off x="914401" y="4018837"/>
              <a:ext cx="102829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33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684030" y="2239016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1DB26CC-2969-467E-A571-4CCEDA2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365F11-AE6B-4260-ACF6-001E073CCE6F}"/>
              </a:ext>
            </a:extLst>
          </p:cNvPr>
          <p:cNvSpPr/>
          <p:nvPr/>
        </p:nvSpPr>
        <p:spPr>
          <a:xfrm>
            <a:off x="1315530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845A78-8E3F-4E40-92F8-9D2685624598}"/>
              </a:ext>
            </a:extLst>
          </p:cNvPr>
          <p:cNvSpPr/>
          <p:nvPr/>
        </p:nvSpPr>
        <p:spPr>
          <a:xfrm>
            <a:off x="6237778" y="1579659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E32481-9DFB-4CBB-ADC7-16A1435FE597}"/>
              </a:ext>
            </a:extLst>
          </p:cNvPr>
          <p:cNvSpPr/>
          <p:nvPr/>
        </p:nvSpPr>
        <p:spPr>
          <a:xfrm>
            <a:off x="1315530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2FFA3A-ABDF-4CFB-A5BF-F2C14FE91C12}"/>
              </a:ext>
            </a:extLst>
          </p:cNvPr>
          <p:cNvSpPr/>
          <p:nvPr/>
        </p:nvSpPr>
        <p:spPr>
          <a:xfrm>
            <a:off x="6237778" y="3964440"/>
            <a:ext cx="4609608" cy="212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E0DF15-2552-485F-A40C-334384032EC1}"/>
              </a:ext>
            </a:extLst>
          </p:cNvPr>
          <p:cNvSpPr/>
          <p:nvPr/>
        </p:nvSpPr>
        <p:spPr>
          <a:xfrm>
            <a:off x="5424042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852A5F-5B5E-4570-882F-838913B67D37}"/>
              </a:ext>
            </a:extLst>
          </p:cNvPr>
          <p:cNvSpPr/>
          <p:nvPr/>
        </p:nvSpPr>
        <p:spPr>
          <a:xfrm>
            <a:off x="6226220" y="3202997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3E89C0-663B-499C-83DE-038CFBB438E9}"/>
              </a:ext>
            </a:extLst>
          </p:cNvPr>
          <p:cNvSpPr/>
          <p:nvPr/>
        </p:nvSpPr>
        <p:spPr>
          <a:xfrm>
            <a:off x="5424042" y="3959002"/>
            <a:ext cx="499699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899A6C-03EB-4C1D-98E4-85E3D864A920}"/>
              </a:ext>
            </a:extLst>
          </p:cNvPr>
          <p:cNvSpPr/>
          <p:nvPr/>
        </p:nvSpPr>
        <p:spPr>
          <a:xfrm>
            <a:off x="6226221" y="3959002"/>
            <a:ext cx="499254" cy="499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CF7FCA-514F-4108-8D5C-4CCD4237DB79}"/>
              </a:ext>
            </a:extLst>
          </p:cNvPr>
          <p:cNvSpPr txBox="1"/>
          <p:nvPr/>
        </p:nvSpPr>
        <p:spPr>
          <a:xfrm>
            <a:off x="5474134" y="3222013"/>
            <a:ext cx="3898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32B7F-2F03-4B60-91E2-A49CD813C49D}"/>
              </a:ext>
            </a:extLst>
          </p:cNvPr>
          <p:cNvSpPr txBox="1"/>
          <p:nvPr/>
        </p:nvSpPr>
        <p:spPr>
          <a:xfrm>
            <a:off x="6250664" y="3222013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FA0BC-5F88-4DCD-93AA-4357870826C1}"/>
              </a:ext>
            </a:extLst>
          </p:cNvPr>
          <p:cNvSpPr txBox="1"/>
          <p:nvPr/>
        </p:nvSpPr>
        <p:spPr>
          <a:xfrm>
            <a:off x="5463974" y="39793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958B54-673A-433B-88D0-22853F0D541A}"/>
              </a:ext>
            </a:extLst>
          </p:cNvPr>
          <p:cNvSpPr txBox="1"/>
          <p:nvPr/>
        </p:nvSpPr>
        <p:spPr>
          <a:xfrm>
            <a:off x="6291304" y="397932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C37DCC-AC39-4808-8A71-4D3829024DB4}"/>
              </a:ext>
            </a:extLst>
          </p:cNvPr>
          <p:cNvGrpSpPr/>
          <p:nvPr/>
        </p:nvGrpSpPr>
        <p:grpSpPr>
          <a:xfrm>
            <a:off x="1544320" y="1744126"/>
            <a:ext cx="1940275" cy="4117452"/>
            <a:chOff x="1544320" y="1977570"/>
            <a:chExt cx="1940275" cy="4117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5CCA4F-DF5F-45D9-9757-9CA7BF77B77F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E585E9-D49B-4A8A-9116-4720B11D19A7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C33E6-009E-444F-A827-FA1FABEF9929}"/>
              </a:ext>
            </a:extLst>
          </p:cNvPr>
          <p:cNvGrpSpPr/>
          <p:nvPr/>
        </p:nvGrpSpPr>
        <p:grpSpPr>
          <a:xfrm>
            <a:off x="8618035" y="1744126"/>
            <a:ext cx="1940275" cy="4117452"/>
            <a:chOff x="1544320" y="1977570"/>
            <a:chExt cx="1940275" cy="41174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09C33A-0AB0-422D-96D6-F6B058219A57}"/>
                </a:ext>
              </a:extLst>
            </p:cNvPr>
            <p:cNvSpPr txBox="1"/>
            <p:nvPr/>
          </p:nvSpPr>
          <p:spPr>
            <a:xfrm>
              <a:off x="1544320" y="1977570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7278C2-2807-4AC2-86E5-BBA0C34395EF}"/>
                </a:ext>
              </a:extLst>
            </p:cNvPr>
            <p:cNvSpPr txBox="1"/>
            <p:nvPr/>
          </p:nvSpPr>
          <p:spPr>
            <a:xfrm>
              <a:off x="1544320" y="4383143"/>
              <a:ext cx="1940275" cy="1711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  <a:p>
              <a:pPr marL="182563" indent="-182563" algn="r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4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B8A3AB4-C032-4655-87B6-25B1D7E9E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1" y="1458789"/>
            <a:ext cx="5219059" cy="2935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43E72-ADB3-456A-9CF4-0E4DB1E403A4}"/>
              </a:ext>
            </a:extLst>
          </p:cNvPr>
          <p:cNvSpPr/>
          <p:nvPr/>
        </p:nvSpPr>
        <p:spPr>
          <a:xfrm>
            <a:off x="876940" y="4640789"/>
            <a:ext cx="5219059" cy="166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10933-D62B-4468-9137-17ACBB0D18CD}"/>
              </a:ext>
            </a:extLst>
          </p:cNvPr>
          <p:cNvSpPr txBox="1"/>
          <p:nvPr/>
        </p:nvSpPr>
        <p:spPr>
          <a:xfrm>
            <a:off x="1941013" y="4967613"/>
            <a:ext cx="3090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#K-food</a:t>
            </a:r>
            <a:endParaRPr lang="ko-KR" altLang="en-US" sz="6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4C3524-4532-4A55-A445-644C664A493A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FF0A5-23E5-4FF8-A680-83E2523E55E7}"/>
              </a:ext>
            </a:extLst>
          </p:cNvPr>
          <p:cNvSpPr txBox="1"/>
          <p:nvPr/>
        </p:nvSpPr>
        <p:spPr>
          <a:xfrm>
            <a:off x="6902345" y="3128538"/>
            <a:ext cx="4506390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7EDD24-7D97-497A-AEDB-4D7CE6562472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D5BA34C-2E28-415E-9CAA-00ED7C838446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4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548B-9D62-4465-BA41-7E2B151ABE18}"/>
              </a:ext>
            </a:extLst>
          </p:cNvPr>
          <p:cNvSpPr txBox="1"/>
          <p:nvPr/>
        </p:nvSpPr>
        <p:spPr>
          <a:xfrm>
            <a:off x="5234760" y="35862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B19DB5C-4EBD-4648-87AE-6194BC601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69911"/>
              </p:ext>
            </p:extLst>
          </p:nvPr>
        </p:nvGraphicFramePr>
        <p:xfrm>
          <a:off x="55100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71000-19B7-4101-8720-634EA43E8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34118"/>
              </p:ext>
            </p:extLst>
          </p:nvPr>
        </p:nvGraphicFramePr>
        <p:xfrm>
          <a:off x="6847660" y="1489730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D6EF0C-4EDD-4A4A-9205-6634C9BAF1C5}"/>
              </a:ext>
            </a:extLst>
          </p:cNvPr>
          <p:cNvSpPr txBox="1"/>
          <p:nvPr/>
        </p:nvSpPr>
        <p:spPr>
          <a:xfrm>
            <a:off x="513347" y="380917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07936-371C-4531-8C6E-6DA0C46ECB8C}"/>
              </a:ext>
            </a:extLst>
          </p:cNvPr>
          <p:cNvSpPr txBox="1"/>
          <p:nvPr/>
        </p:nvSpPr>
        <p:spPr>
          <a:xfrm>
            <a:off x="1387304" y="712023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a table of contents</a:t>
            </a:r>
            <a:endParaRPr lang="ko-KR" altLang="en-US" sz="11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028A119-E9D6-40EB-ADD0-5E2CF4E02E8D}"/>
              </a:ext>
            </a:extLst>
          </p:cNvPr>
          <p:cNvCxnSpPr>
            <a:cxnSpLocks/>
          </p:cNvCxnSpPr>
          <p:nvPr/>
        </p:nvCxnSpPr>
        <p:spPr>
          <a:xfrm>
            <a:off x="513347" y="1155032"/>
            <a:ext cx="558265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2C277C-8F87-4A07-9172-9D55C96616DA}"/>
              </a:ext>
            </a:extLst>
          </p:cNvPr>
          <p:cNvSpPr/>
          <p:nvPr/>
        </p:nvSpPr>
        <p:spPr>
          <a:xfrm>
            <a:off x="829340" y="1424763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7F462-7EB2-4F6F-9FA5-24A0376B6313}"/>
              </a:ext>
            </a:extLst>
          </p:cNvPr>
          <p:cNvSpPr txBox="1"/>
          <p:nvPr/>
        </p:nvSpPr>
        <p:spPr>
          <a:xfrm>
            <a:off x="1387304" y="14819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C782B-1906-4088-9517-1F1E85542744}"/>
              </a:ext>
            </a:extLst>
          </p:cNvPr>
          <p:cNvSpPr txBox="1"/>
          <p:nvPr/>
        </p:nvSpPr>
        <p:spPr>
          <a:xfrm>
            <a:off x="1828450" y="1476088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D9D9D-0A87-4A3B-9953-6BE5CEAB3EC8}"/>
              </a:ext>
            </a:extLst>
          </p:cNvPr>
          <p:cNvSpPr txBox="1"/>
          <p:nvPr/>
        </p:nvSpPr>
        <p:spPr>
          <a:xfrm>
            <a:off x="1828450" y="1972662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D06F31-CB6A-414B-BE6B-56E71D5D0CC4}"/>
              </a:ext>
            </a:extLst>
          </p:cNvPr>
          <p:cNvGrpSpPr/>
          <p:nvPr/>
        </p:nvGrpSpPr>
        <p:grpSpPr>
          <a:xfrm>
            <a:off x="829339" y="2703849"/>
            <a:ext cx="4910759" cy="885297"/>
            <a:chOff x="829339" y="2462460"/>
            <a:chExt cx="4910759" cy="8852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2D71B9-179E-4117-A380-D76D966D4463}"/>
                </a:ext>
              </a:extLst>
            </p:cNvPr>
            <p:cNvSpPr/>
            <p:nvPr/>
          </p:nvSpPr>
          <p:spPr>
            <a:xfrm>
              <a:off x="829339" y="2462460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41D92A-3E3B-4143-878A-104E3D1CF39A}"/>
                </a:ext>
              </a:extLst>
            </p:cNvPr>
            <p:cNvSpPr txBox="1"/>
            <p:nvPr/>
          </p:nvSpPr>
          <p:spPr>
            <a:xfrm>
              <a:off x="1387304" y="247365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CC6271-6BC0-4431-8461-4DA369B612F9}"/>
                </a:ext>
              </a:extLst>
            </p:cNvPr>
            <p:cNvSpPr txBox="1"/>
            <p:nvPr/>
          </p:nvSpPr>
          <p:spPr>
            <a:xfrm>
              <a:off x="1828450" y="2467793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0E0F54-4C96-4305-9D35-7E01F9984EA2}"/>
                </a:ext>
              </a:extLst>
            </p:cNvPr>
            <p:cNvSpPr txBox="1"/>
            <p:nvPr/>
          </p:nvSpPr>
          <p:spPr>
            <a:xfrm>
              <a:off x="1828450" y="2996877"/>
              <a:ext cx="39116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Lorem ipsum dolor sit </a:t>
              </a:r>
              <a:r>
                <a:rPr lang="en-US" altLang="ko-KR" sz="1200" dirty="0" err="1"/>
                <a:t>amet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consectetur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adipisicing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elit</a:t>
              </a:r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F6E396-DEB3-4D8F-A7F6-00D90ABF79C4}"/>
              </a:ext>
            </a:extLst>
          </p:cNvPr>
          <p:cNvGrpSpPr/>
          <p:nvPr/>
        </p:nvGrpSpPr>
        <p:grpSpPr>
          <a:xfrm>
            <a:off x="829338" y="3982935"/>
            <a:ext cx="4910760" cy="885297"/>
            <a:chOff x="829338" y="3500157"/>
            <a:chExt cx="4910760" cy="8852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D9B9E5-1C93-41D1-A6D1-18EA75962030}"/>
                </a:ext>
              </a:extLst>
            </p:cNvPr>
            <p:cNvSpPr/>
            <p:nvPr/>
          </p:nvSpPr>
          <p:spPr>
            <a:xfrm>
              <a:off x="829338" y="3500157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7034E3-1899-44E4-8114-532BBAED6833}"/>
                </a:ext>
              </a:extLst>
            </p:cNvPr>
            <p:cNvSpPr txBox="1"/>
            <p:nvPr/>
          </p:nvSpPr>
          <p:spPr>
            <a:xfrm>
              <a:off x="1387304" y="35166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B69076-F587-4454-94FA-FBF711639976}"/>
                </a:ext>
              </a:extLst>
            </p:cNvPr>
            <p:cNvSpPr txBox="1"/>
            <p:nvPr/>
          </p:nvSpPr>
          <p:spPr>
            <a:xfrm>
              <a:off x="1828450" y="3510769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209BB6-EFDA-41F1-9F5A-88AED622C6EE}"/>
                </a:ext>
              </a:extLst>
            </p:cNvPr>
            <p:cNvSpPr txBox="1"/>
            <p:nvPr/>
          </p:nvSpPr>
          <p:spPr>
            <a:xfrm>
              <a:off x="1828450" y="4025360"/>
              <a:ext cx="39116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Lorem ipsum dolor sit </a:t>
              </a:r>
              <a:r>
                <a:rPr lang="en-US" altLang="ko-KR" sz="1200" dirty="0" err="1"/>
                <a:t>amet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consectetur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adipisicing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elit</a:t>
              </a:r>
              <a:endParaRPr lang="ko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7A7FC-292F-4B17-A345-DDF599A75230}"/>
              </a:ext>
            </a:extLst>
          </p:cNvPr>
          <p:cNvGrpSpPr/>
          <p:nvPr/>
        </p:nvGrpSpPr>
        <p:grpSpPr>
          <a:xfrm>
            <a:off x="829337" y="5262021"/>
            <a:ext cx="4910761" cy="885297"/>
            <a:chOff x="829337" y="5262021"/>
            <a:chExt cx="4910761" cy="8852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05BE99-2802-4457-9984-498E111D6817}"/>
                </a:ext>
              </a:extLst>
            </p:cNvPr>
            <p:cNvSpPr/>
            <p:nvPr/>
          </p:nvSpPr>
          <p:spPr>
            <a:xfrm>
              <a:off x="829337" y="5262021"/>
              <a:ext cx="404037" cy="885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D5F4E-B541-4E36-B0CE-3A7422258360}"/>
                </a:ext>
              </a:extLst>
            </p:cNvPr>
            <p:cNvSpPr txBox="1"/>
            <p:nvPr/>
          </p:nvSpPr>
          <p:spPr>
            <a:xfrm>
              <a:off x="1387304" y="528377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52452E-CB57-46AC-8CC8-04B280BF9646}"/>
                </a:ext>
              </a:extLst>
            </p:cNvPr>
            <p:cNvSpPr txBox="1"/>
            <p:nvPr/>
          </p:nvSpPr>
          <p:spPr>
            <a:xfrm>
              <a:off x="1828450" y="5277912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26EE23-A5EB-4B4A-8F6F-D51D2419B1D0}"/>
                </a:ext>
              </a:extLst>
            </p:cNvPr>
            <p:cNvSpPr txBox="1"/>
            <p:nvPr/>
          </p:nvSpPr>
          <p:spPr>
            <a:xfrm>
              <a:off x="1828450" y="5763069"/>
              <a:ext cx="39116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Lorem ipsum dolor sit </a:t>
              </a:r>
              <a:r>
                <a:rPr lang="en-US" altLang="ko-KR" sz="1200" dirty="0" err="1"/>
                <a:t>amet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consectetur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adipisicing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elit</a:t>
              </a:r>
              <a:endParaRPr lang="ko-KR" altLang="en-US" sz="12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5AFCCBC-C682-181B-82C4-C39E127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54" y="0"/>
            <a:ext cx="52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E2CFD-6DAB-4F5A-8596-E9A39BBC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78F71E-EC99-4295-8EC6-94BE6DCC52A4}"/>
              </a:ext>
            </a:extLst>
          </p:cNvPr>
          <p:cNvSpPr/>
          <p:nvPr/>
        </p:nvSpPr>
        <p:spPr>
          <a:xfrm>
            <a:off x="4883150" y="3048000"/>
            <a:ext cx="2425700" cy="76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74B69-BBAD-46A0-8963-8BEF3844DD16}"/>
              </a:ext>
            </a:extLst>
          </p:cNvPr>
          <p:cNvSpPr txBox="1"/>
          <p:nvPr/>
        </p:nvSpPr>
        <p:spPr>
          <a:xfrm>
            <a:off x="4978547" y="3136613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#mealprep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그래픽 88" descr="유기적 셰이프">
            <a:extLst>
              <a:ext uri="{FF2B5EF4-FFF2-40B4-BE49-F238E27FC236}">
                <a16:creationId xmlns:a16="http://schemas.microsoft.com/office/drawing/2014/main" id="{EBB6B32E-3897-4126-89B0-89D7043CB9A9}"/>
              </a:ext>
            </a:extLst>
          </p:cNvPr>
          <p:cNvSpPr/>
          <p:nvPr/>
        </p:nvSpPr>
        <p:spPr>
          <a:xfrm>
            <a:off x="1077145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58" name="그래픽 57" descr="음식점 단색으로 채워진">
            <a:extLst>
              <a:ext uri="{FF2B5EF4-FFF2-40B4-BE49-F238E27FC236}">
                <a16:creationId xmlns:a16="http://schemas.microsoft.com/office/drawing/2014/main" id="{D651B40A-A57D-4793-963D-73E74B2B4B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5310" y="2595545"/>
            <a:ext cx="1413706" cy="1413706"/>
          </a:xfrm>
          <a:prstGeom prst="rect">
            <a:avLst/>
          </a:prstGeom>
        </p:spPr>
      </p:pic>
      <p:sp>
        <p:nvSpPr>
          <p:cNvPr id="91" name="그래픽 88" descr="유기적 셰이프">
            <a:extLst>
              <a:ext uri="{FF2B5EF4-FFF2-40B4-BE49-F238E27FC236}">
                <a16:creationId xmlns:a16="http://schemas.microsoft.com/office/drawing/2014/main" id="{21765499-E8E6-4AD6-AC8C-6F9D16DBE9AA}"/>
              </a:ext>
            </a:extLst>
          </p:cNvPr>
          <p:cNvSpPr/>
          <p:nvPr/>
        </p:nvSpPr>
        <p:spPr>
          <a:xfrm>
            <a:off x="4674494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8" descr="유기적 셰이프">
            <a:extLst>
              <a:ext uri="{FF2B5EF4-FFF2-40B4-BE49-F238E27FC236}">
                <a16:creationId xmlns:a16="http://schemas.microsoft.com/office/drawing/2014/main" id="{A53A466C-988A-4D6D-8C3D-C71E2BD10418}"/>
              </a:ext>
            </a:extLst>
          </p:cNvPr>
          <p:cNvSpPr/>
          <p:nvPr/>
        </p:nvSpPr>
        <p:spPr>
          <a:xfrm>
            <a:off x="8271843" y="1640751"/>
            <a:ext cx="2354847" cy="3323294"/>
          </a:xfrm>
          <a:custGeom>
            <a:avLst/>
            <a:gdLst>
              <a:gd name="connsiteX0" fmla="*/ 51723 w 1550496"/>
              <a:gd name="connsiteY0" fmla="*/ 1020170 h 2188148"/>
              <a:gd name="connsiteX1" fmla="*/ 511142 w 1550496"/>
              <a:gd name="connsiteY1" fmla="*/ 2178095 h 2188148"/>
              <a:gd name="connsiteX2" fmla="*/ 1455775 w 1550496"/>
              <a:gd name="connsiteY2" fmla="*/ 1354783 h 2188148"/>
              <a:gd name="connsiteX3" fmla="*/ 1541423 w 1550496"/>
              <a:gd name="connsiteY3" fmla="*/ 783312 h 2188148"/>
              <a:gd name="connsiteX4" fmla="*/ 938796 w 1550496"/>
              <a:gd name="connsiteY4" fmla="*/ 518 h 2188148"/>
              <a:gd name="connsiteX5" fmla="*/ 332044 w 1550496"/>
              <a:gd name="connsiteY5" fmla="*/ 658144 h 2188148"/>
              <a:gd name="connsiteX6" fmla="*/ 51723 w 1550496"/>
              <a:gd name="connsiteY6" fmla="*/ 1020170 h 218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496" h="2188148">
                <a:moveTo>
                  <a:pt x="51723" y="1020170"/>
                </a:moveTo>
                <a:cubicBezTo>
                  <a:pt x="-107002" y="1422677"/>
                  <a:pt x="114626" y="2088522"/>
                  <a:pt x="511142" y="2178095"/>
                </a:cubicBezTo>
                <a:cubicBezTo>
                  <a:pt x="921060" y="2270707"/>
                  <a:pt x="1316614" y="1701941"/>
                  <a:pt x="1455775" y="1354783"/>
                </a:cubicBezTo>
                <a:cubicBezTo>
                  <a:pt x="1497932" y="1249617"/>
                  <a:pt x="1577323" y="1044420"/>
                  <a:pt x="1541423" y="783312"/>
                </a:cubicBezTo>
                <a:cubicBezTo>
                  <a:pt x="1488731" y="400016"/>
                  <a:pt x="1199571" y="-16741"/>
                  <a:pt x="938796" y="518"/>
                </a:cubicBezTo>
                <a:cubicBezTo>
                  <a:pt x="823705" y="8138"/>
                  <a:pt x="800045" y="94597"/>
                  <a:pt x="332044" y="658144"/>
                </a:cubicBezTo>
                <a:cubicBezTo>
                  <a:pt x="100910" y="936455"/>
                  <a:pt x="80736" y="946618"/>
                  <a:pt x="51723" y="1020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2" name="그래픽 21" descr="식료품 가방 단색으로 채워진">
            <a:extLst>
              <a:ext uri="{FF2B5EF4-FFF2-40B4-BE49-F238E27FC236}">
                <a16:creationId xmlns:a16="http://schemas.microsoft.com/office/drawing/2014/main" id="{D4A7A8AD-B069-4B2C-8C41-9CEC1990A5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845" y="2551619"/>
            <a:ext cx="1681736" cy="1681736"/>
          </a:xfrm>
          <a:prstGeom prst="rect">
            <a:avLst/>
          </a:prstGeom>
        </p:spPr>
      </p:pic>
      <p:pic>
        <p:nvPicPr>
          <p:cNvPr id="60" name="그래픽 59" descr="버블티 단색으로 채워진">
            <a:extLst>
              <a:ext uri="{FF2B5EF4-FFF2-40B4-BE49-F238E27FC236}">
                <a16:creationId xmlns:a16="http://schemas.microsoft.com/office/drawing/2014/main" id="{46EFE0F6-8A94-4880-8C39-A3DBA6228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72" y="2551619"/>
            <a:ext cx="1593885" cy="15938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3407BF7-7640-473C-9266-3703F3AE5F32}"/>
              </a:ext>
            </a:extLst>
          </p:cNvPr>
          <p:cNvSpPr txBox="1"/>
          <p:nvPr/>
        </p:nvSpPr>
        <p:spPr>
          <a:xfrm>
            <a:off x="1077476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A333FA-DDF0-4AE4-BF1E-DF6AF7A3C6E3}"/>
              </a:ext>
            </a:extLst>
          </p:cNvPr>
          <p:cNvSpPr txBox="1"/>
          <p:nvPr/>
        </p:nvSpPr>
        <p:spPr>
          <a:xfrm>
            <a:off x="4762823" y="5518729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D87FB1-2501-4CBC-A12B-7CDF7F9D6646}"/>
              </a:ext>
            </a:extLst>
          </p:cNvPr>
          <p:cNvSpPr txBox="1"/>
          <p:nvPr/>
        </p:nvSpPr>
        <p:spPr>
          <a:xfrm>
            <a:off x="8448170" y="548866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831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B0011C-A786-4245-97A2-5E11F82C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1514767" y="2122882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후기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4102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489810-11B7-49D8-B407-D673B971365B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국수 윤곽선">
            <a:extLst>
              <a:ext uri="{FF2B5EF4-FFF2-40B4-BE49-F238E27FC236}">
                <a16:creationId xmlns:a16="http://schemas.microsoft.com/office/drawing/2014/main" id="{1565B222-869A-4C50-A1EF-91C15964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678" y="1171153"/>
            <a:ext cx="3388643" cy="3388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E3131-72F1-4C10-B41A-4D1EBD51B73D}"/>
              </a:ext>
            </a:extLst>
          </p:cNvPr>
          <p:cNvSpPr txBox="1"/>
          <p:nvPr/>
        </p:nvSpPr>
        <p:spPr>
          <a:xfrm>
            <a:off x="5333611" y="5007935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#</a:t>
            </a:r>
            <a:r>
              <a:rPr lang="ko-KR" altLang="en-US" sz="4400" dirty="0"/>
              <a:t>혼밥</a:t>
            </a:r>
          </a:p>
        </p:txBody>
      </p:sp>
    </p:spTree>
    <p:extLst>
      <p:ext uri="{BB962C8B-B14F-4D97-AF65-F5344CB8AC3E}">
        <p14:creationId xmlns:p14="http://schemas.microsoft.com/office/powerpoint/2010/main" val="14076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4217517-543F-4C7C-B486-C39D3ACFD6EE}"/>
              </a:ext>
            </a:extLst>
          </p:cNvPr>
          <p:cNvSpPr/>
          <p:nvPr/>
        </p:nvSpPr>
        <p:spPr>
          <a:xfrm>
            <a:off x="5635256" y="1196050"/>
            <a:ext cx="935665" cy="397844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38EDC2-2FF6-4B0B-B009-C9FAB5DAA4D2}"/>
              </a:ext>
            </a:extLst>
          </p:cNvPr>
          <p:cNvSpPr/>
          <p:nvPr/>
        </p:nvSpPr>
        <p:spPr>
          <a:xfrm>
            <a:off x="3136231" y="119605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CCFA6-A705-47E1-A2E6-BA65D801EA1F}"/>
              </a:ext>
            </a:extLst>
          </p:cNvPr>
          <p:cNvSpPr/>
          <p:nvPr/>
        </p:nvSpPr>
        <p:spPr>
          <a:xfrm>
            <a:off x="3136230" y="3185272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605151-3E54-4B56-AF3A-8833B0FEA522}"/>
              </a:ext>
            </a:extLst>
          </p:cNvPr>
          <p:cNvSpPr/>
          <p:nvPr/>
        </p:nvSpPr>
        <p:spPr>
          <a:xfrm>
            <a:off x="3136229" y="517449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D10F-0D48-45D6-A451-CB5165DC8C16}"/>
              </a:ext>
            </a:extLst>
          </p:cNvPr>
          <p:cNvSpPr txBox="1"/>
          <p:nvPr/>
        </p:nvSpPr>
        <p:spPr>
          <a:xfrm>
            <a:off x="4625883" y="1497219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189E-48A8-4E92-BB34-5FFCC2C95387}"/>
              </a:ext>
            </a:extLst>
          </p:cNvPr>
          <p:cNvSpPr txBox="1"/>
          <p:nvPr/>
        </p:nvSpPr>
        <p:spPr>
          <a:xfrm>
            <a:off x="4625883" y="3486442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09327-D011-455C-96BA-98CBD385D33B}"/>
              </a:ext>
            </a:extLst>
          </p:cNvPr>
          <p:cNvSpPr txBox="1"/>
          <p:nvPr/>
        </p:nvSpPr>
        <p:spPr>
          <a:xfrm>
            <a:off x="4625883" y="5475665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961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DFDE80DF-D172-4B63-BFB3-103199D8E9AB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B13A811F-7290-4866-8348-E222B78A4591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302B3-1FE2-4B90-9DFD-B11A363E470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85F3A48-20CA-4952-8E57-0931C2DAF360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A767C75C-228D-425F-9DC6-D2288E1A00D0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16359316-123F-4B26-B8B2-AA373880363F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BB6E5-071A-4A77-9393-FA2016B79B35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テキスト ボックス 17">
            <a:extLst>
              <a:ext uri="{FF2B5EF4-FFF2-40B4-BE49-F238E27FC236}">
                <a16:creationId xmlns:a16="http://schemas.microsoft.com/office/drawing/2014/main" id="{60D4F035-7A3E-40FA-842D-37EBFB2F265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27833E-C134-4EAF-803C-1AADC457BC4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>
            <a:extLst>
              <a:ext uri="{FF2B5EF4-FFF2-40B4-BE49-F238E27FC236}">
                <a16:creationId xmlns:a16="http://schemas.microsoft.com/office/drawing/2014/main" id="{5D628517-5D02-4820-87FA-83127A3AB160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5A73B988-CD93-4F08-B1E2-1D7A72CEC46B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656A7-037A-43AF-8DF0-476C081838B0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テキスト ボックス 17">
            <a:extLst>
              <a:ext uri="{FF2B5EF4-FFF2-40B4-BE49-F238E27FC236}">
                <a16:creationId xmlns:a16="http://schemas.microsoft.com/office/drawing/2014/main" id="{63E102AF-691C-4A20-9954-EBF22E1AB44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소제목을 입력하세요</a:t>
            </a:r>
            <a:endParaRPr kumimoji="1" lang="ja-JP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1EAB04-D3D3-45B0-9D91-42D86A0CAB72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9218B1-8F28-447C-9A75-1245A27A2A82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34289C-ED47-45E5-8D9F-3ED19A19B67B}"/>
              </a:ext>
            </a:extLst>
          </p:cNvPr>
          <p:cNvGrpSpPr/>
          <p:nvPr/>
        </p:nvGrpSpPr>
        <p:grpSpPr>
          <a:xfrm>
            <a:off x="1097514" y="2458941"/>
            <a:ext cx="3422745" cy="2603640"/>
            <a:chOff x="1308559" y="2481717"/>
            <a:chExt cx="3422745" cy="2603640"/>
          </a:xfrm>
        </p:grpSpPr>
        <p:sp>
          <p:nvSpPr>
            <p:cNvPr id="6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308559" y="2540725"/>
              <a:ext cx="3422745" cy="2544632"/>
            </a:xfrm>
            <a:custGeom>
              <a:avLst/>
              <a:gdLst>
                <a:gd name="connsiteX0" fmla="*/ 2884227 w 3422745"/>
                <a:gd name="connsiteY0" fmla="*/ 584168 h 2544632"/>
                <a:gd name="connsiteX1" fmla="*/ 2845946 w 3422745"/>
                <a:gd name="connsiteY1" fmla="*/ 583616 h 2544632"/>
                <a:gd name="connsiteX2" fmla="*/ 2574969 w 3422745"/>
                <a:gd name="connsiteY2" fmla="*/ 321240 h 2544632"/>
                <a:gd name="connsiteX3" fmla="*/ 2574969 w 3422745"/>
                <a:gd name="connsiteY3" fmla="*/ 320431 h 2544632"/>
                <a:gd name="connsiteX4" fmla="*/ 2574951 w 3422745"/>
                <a:gd name="connsiteY4" fmla="*/ 320431 h 2544632"/>
                <a:gd name="connsiteX5" fmla="*/ 1287485 w 3422745"/>
                <a:gd name="connsiteY5" fmla="*/ 0 h 2544632"/>
                <a:gd name="connsiteX6" fmla="*/ 19 w 3422745"/>
                <a:gd name="connsiteY6" fmla="*/ 320431 h 2544632"/>
                <a:gd name="connsiteX7" fmla="*/ 0 w 3422745"/>
                <a:gd name="connsiteY7" fmla="*/ 1464421 h 2544632"/>
                <a:gd name="connsiteX8" fmla="*/ 1287485 w 3422745"/>
                <a:gd name="connsiteY8" fmla="*/ 2544633 h 2544632"/>
                <a:gd name="connsiteX9" fmla="*/ 2464937 w 3422745"/>
                <a:gd name="connsiteY9" fmla="*/ 1950806 h 2544632"/>
                <a:gd name="connsiteX10" fmla="*/ 2850652 w 3422745"/>
                <a:gd name="connsiteY10" fmla="*/ 1715500 h 2544632"/>
                <a:gd name="connsiteX11" fmla="*/ 2856729 w 3422745"/>
                <a:gd name="connsiteY11" fmla="*/ 1715529 h 2544632"/>
                <a:gd name="connsiteX12" fmla="*/ 3422733 w 3422745"/>
                <a:gd name="connsiteY12" fmla="*/ 1153439 h 2544632"/>
                <a:gd name="connsiteX13" fmla="*/ 2884227 w 3422745"/>
                <a:gd name="connsiteY13" fmla="*/ 584168 h 2544632"/>
                <a:gd name="connsiteX14" fmla="*/ 2856738 w 3422745"/>
                <a:gd name="connsiteY14" fmla="*/ 1432531 h 2544632"/>
                <a:gd name="connsiteX15" fmla="*/ 2574969 w 3422745"/>
                <a:gd name="connsiteY15" fmla="*/ 1175614 h 2544632"/>
                <a:gd name="connsiteX16" fmla="*/ 2574969 w 3422745"/>
                <a:gd name="connsiteY16" fmla="*/ 1123426 h 2544632"/>
                <a:gd name="connsiteX17" fmla="*/ 2856738 w 3422745"/>
                <a:gd name="connsiteY17" fmla="*/ 866518 h 2544632"/>
                <a:gd name="connsiteX18" fmla="*/ 3139745 w 3422745"/>
                <a:gd name="connsiteY18" fmla="*/ 1149525 h 2544632"/>
                <a:gd name="connsiteX19" fmla="*/ 2856738 w 3422745"/>
                <a:gd name="connsiteY19" fmla="*/ 1432531 h 254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22745" h="2544632">
                  <a:moveTo>
                    <a:pt x="2884227" y="584168"/>
                  </a:moveTo>
                  <a:cubicBezTo>
                    <a:pt x="2871368" y="583559"/>
                    <a:pt x="2858605" y="583378"/>
                    <a:pt x="2845946" y="583616"/>
                  </a:cubicBezTo>
                  <a:cubicBezTo>
                    <a:pt x="2697137" y="586407"/>
                    <a:pt x="2575408" y="469963"/>
                    <a:pt x="2574969" y="321240"/>
                  </a:cubicBezTo>
                  <a:cubicBezTo>
                    <a:pt x="2574969" y="320973"/>
                    <a:pt x="2574969" y="320431"/>
                    <a:pt x="2574969" y="320431"/>
                  </a:cubicBezTo>
                  <a:lnTo>
                    <a:pt x="2574951" y="320431"/>
                  </a:lnTo>
                  <a:cubicBezTo>
                    <a:pt x="2574008" y="143418"/>
                    <a:pt x="1997964" y="0"/>
                    <a:pt x="1287485" y="0"/>
                  </a:cubicBezTo>
                  <a:cubicBezTo>
                    <a:pt x="577015" y="0"/>
                    <a:pt x="972" y="143427"/>
                    <a:pt x="19" y="320431"/>
                  </a:cubicBezTo>
                  <a:lnTo>
                    <a:pt x="0" y="1464421"/>
                  </a:lnTo>
                  <a:cubicBezTo>
                    <a:pt x="0" y="2175482"/>
                    <a:pt x="576424" y="2544633"/>
                    <a:pt x="1287485" y="2544633"/>
                  </a:cubicBezTo>
                  <a:cubicBezTo>
                    <a:pt x="1812941" y="2544633"/>
                    <a:pt x="2264826" y="2343007"/>
                    <a:pt x="2464937" y="1950806"/>
                  </a:cubicBezTo>
                  <a:cubicBezTo>
                    <a:pt x="2539127" y="1805407"/>
                    <a:pt x="2687431" y="1713786"/>
                    <a:pt x="2850652" y="1715500"/>
                  </a:cubicBezTo>
                  <a:cubicBezTo>
                    <a:pt x="2852671" y="1715519"/>
                    <a:pt x="2854700" y="1715529"/>
                    <a:pt x="2856729" y="1715529"/>
                  </a:cubicBezTo>
                  <a:cubicBezTo>
                    <a:pt x="3168024" y="1715529"/>
                    <a:pt x="3420618" y="1464231"/>
                    <a:pt x="3422733" y="1153439"/>
                  </a:cubicBezTo>
                  <a:cubicBezTo>
                    <a:pt x="3424790" y="851744"/>
                    <a:pt x="3185608" y="598503"/>
                    <a:pt x="2884227" y="584168"/>
                  </a:cubicBezTo>
                  <a:close/>
                  <a:moveTo>
                    <a:pt x="2856738" y="1432531"/>
                  </a:moveTo>
                  <a:cubicBezTo>
                    <a:pt x="2709243" y="1432531"/>
                    <a:pt x="2588152" y="1319679"/>
                    <a:pt x="2574969" y="1175614"/>
                  </a:cubicBezTo>
                  <a:lnTo>
                    <a:pt x="2574969" y="1123426"/>
                  </a:lnTo>
                  <a:cubicBezTo>
                    <a:pt x="2588152" y="979361"/>
                    <a:pt x="2709234" y="866518"/>
                    <a:pt x="2856738" y="866518"/>
                  </a:cubicBezTo>
                  <a:cubicBezTo>
                    <a:pt x="3013034" y="866518"/>
                    <a:pt x="3139745" y="993219"/>
                    <a:pt x="3139745" y="1149525"/>
                  </a:cubicBezTo>
                  <a:cubicBezTo>
                    <a:pt x="3139745" y="1305830"/>
                    <a:pt x="3013034" y="1432531"/>
                    <a:pt x="2856738" y="1432531"/>
                  </a:cubicBez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BA1C8104-10D6-4B8A-9C21-51AF9FC7ED95}"/>
                </a:ext>
              </a:extLst>
            </p:cNvPr>
            <p:cNvSpPr/>
            <p:nvPr/>
          </p:nvSpPr>
          <p:spPr>
            <a:xfrm>
              <a:off x="1403923" y="2562499"/>
              <a:ext cx="2384240" cy="594207"/>
            </a:xfrm>
            <a:custGeom>
              <a:avLst/>
              <a:gdLst>
                <a:gd name="connsiteX0" fmla="*/ 2384241 w 2384240"/>
                <a:gd name="connsiteY0" fmla="*/ 297104 h 594207"/>
                <a:gd name="connsiteX1" fmla="*/ 1192120 w 2384240"/>
                <a:gd name="connsiteY1" fmla="*/ 594208 h 594207"/>
                <a:gd name="connsiteX2" fmla="*/ 0 w 2384240"/>
                <a:gd name="connsiteY2" fmla="*/ 297104 h 594207"/>
                <a:gd name="connsiteX3" fmla="*/ 1192120 w 2384240"/>
                <a:gd name="connsiteY3" fmla="*/ 0 h 594207"/>
                <a:gd name="connsiteX4" fmla="*/ 2384241 w 2384240"/>
                <a:gd name="connsiteY4" fmla="*/ 297104 h 5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240" h="594207">
                  <a:moveTo>
                    <a:pt x="2384241" y="297104"/>
                  </a:moveTo>
                  <a:cubicBezTo>
                    <a:pt x="2384241" y="461190"/>
                    <a:pt x="1850510" y="594208"/>
                    <a:pt x="1192120" y="594208"/>
                  </a:cubicBezTo>
                  <a:cubicBezTo>
                    <a:pt x="533730" y="594208"/>
                    <a:pt x="0" y="461190"/>
                    <a:pt x="0" y="297104"/>
                  </a:cubicBezTo>
                  <a:cubicBezTo>
                    <a:pt x="0" y="133018"/>
                    <a:pt x="533730" y="0"/>
                    <a:pt x="1192120" y="0"/>
                  </a:cubicBezTo>
                  <a:cubicBezTo>
                    <a:pt x="1850510" y="0"/>
                    <a:pt x="2384241" y="133018"/>
                    <a:pt x="2384241" y="297104"/>
                  </a:cubicBezTo>
                  <a:close/>
                </a:path>
              </a:pathLst>
            </a:custGeom>
            <a:solidFill>
              <a:srgbClr val="372D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9993B04C-6C7B-4C62-A905-67AA738937DD}"/>
                </a:ext>
              </a:extLst>
            </p:cNvPr>
            <p:cNvGrpSpPr/>
            <p:nvPr/>
          </p:nvGrpSpPr>
          <p:grpSpPr>
            <a:xfrm>
              <a:off x="1554723" y="2740026"/>
              <a:ext cx="2138495" cy="366712"/>
              <a:chOff x="1554723" y="2740026"/>
              <a:chExt cx="2138495" cy="366712"/>
            </a:xfrm>
            <a:solidFill>
              <a:srgbClr val="FFFFFF"/>
            </a:solidFill>
          </p:grpSpPr>
          <p:sp>
            <p:nvSpPr>
              <p:cNvPr id="1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88DCD804-7A05-4105-8560-3054CBBEAF40}"/>
                  </a:ext>
                </a:extLst>
              </p:cNvPr>
              <p:cNvSpPr/>
              <p:nvPr/>
            </p:nvSpPr>
            <p:spPr>
              <a:xfrm>
                <a:off x="2322038" y="3058904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7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E23B2845-289D-4B8A-B2CA-43483F8DFB9E}"/>
                  </a:ext>
                </a:extLst>
              </p:cNvPr>
              <p:cNvSpPr/>
              <p:nvPr/>
            </p:nvSpPr>
            <p:spPr>
              <a:xfrm>
                <a:off x="2513366" y="2740026"/>
                <a:ext cx="71742" cy="47834"/>
              </a:xfrm>
              <a:custGeom>
                <a:avLst/>
                <a:gdLst>
                  <a:gd name="connsiteX0" fmla="*/ 71742 w 71742"/>
                  <a:gd name="connsiteY0" fmla="*/ 23917 h 47834"/>
                  <a:gd name="connsiteX1" fmla="*/ 35871 w 71742"/>
                  <a:gd name="connsiteY1" fmla="*/ 47835 h 47834"/>
                  <a:gd name="connsiteX2" fmla="*/ 0 w 71742"/>
                  <a:gd name="connsiteY2" fmla="*/ 23917 h 47834"/>
                  <a:gd name="connsiteX3" fmla="*/ 35871 w 71742"/>
                  <a:gd name="connsiteY3" fmla="*/ 0 h 47834"/>
                  <a:gd name="connsiteX4" fmla="*/ 71742 w 71742"/>
                  <a:gd name="connsiteY4" fmla="*/ 23917 h 47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2" h="47834">
                    <a:moveTo>
                      <a:pt x="71742" y="23917"/>
                    </a:moveTo>
                    <a:cubicBezTo>
                      <a:pt x="71742" y="37126"/>
                      <a:pt x="55682" y="47835"/>
                      <a:pt x="35871" y="47835"/>
                    </a:cubicBezTo>
                    <a:cubicBezTo>
                      <a:pt x="16060" y="47835"/>
                      <a:pt x="0" y="37126"/>
                      <a:pt x="0" y="23917"/>
                    </a:cubicBezTo>
                    <a:cubicBezTo>
                      <a:pt x="0" y="10708"/>
                      <a:pt x="16060" y="0"/>
                      <a:pt x="35871" y="0"/>
                    </a:cubicBezTo>
                    <a:cubicBezTo>
                      <a:pt x="55682" y="0"/>
                      <a:pt x="71742" y="10708"/>
                      <a:pt x="71742" y="239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7D169689-807C-4778-B94B-EB8DCB07587E}"/>
                  </a:ext>
                </a:extLst>
              </p:cNvPr>
              <p:cNvSpPr/>
              <p:nvPr/>
            </p:nvSpPr>
            <p:spPr>
              <a:xfrm>
                <a:off x="1554723" y="2855622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2D48779-2301-41EE-A592-7691A7A74AF7}"/>
                  </a:ext>
                </a:extLst>
              </p:cNvPr>
              <p:cNvSpPr/>
              <p:nvPr/>
            </p:nvSpPr>
            <p:spPr>
              <a:xfrm>
                <a:off x="2597072" y="3034996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C1DADD91-EC63-435A-A0CE-481F18E51E68}"/>
                  </a:ext>
                </a:extLst>
              </p:cNvPr>
              <p:cNvSpPr/>
              <p:nvPr/>
            </p:nvSpPr>
            <p:spPr>
              <a:xfrm>
                <a:off x="3585605" y="2815759"/>
                <a:ext cx="107613" cy="71742"/>
              </a:xfrm>
              <a:custGeom>
                <a:avLst/>
                <a:gdLst>
                  <a:gd name="connsiteX0" fmla="*/ 107613 w 107613"/>
                  <a:gd name="connsiteY0" fmla="*/ 35871 h 71742"/>
                  <a:gd name="connsiteX1" fmla="*/ 53807 w 107613"/>
                  <a:gd name="connsiteY1" fmla="*/ 71742 h 71742"/>
                  <a:gd name="connsiteX2" fmla="*/ 0 w 107613"/>
                  <a:gd name="connsiteY2" fmla="*/ 35871 h 71742"/>
                  <a:gd name="connsiteX3" fmla="*/ 53807 w 107613"/>
                  <a:gd name="connsiteY3" fmla="*/ 0 h 71742"/>
                  <a:gd name="connsiteX4" fmla="*/ 107613 w 107613"/>
                  <a:gd name="connsiteY4" fmla="*/ 35871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13" h="71742">
                    <a:moveTo>
                      <a:pt x="107613" y="35871"/>
                    </a:moveTo>
                    <a:cubicBezTo>
                      <a:pt x="107613" y="55682"/>
                      <a:pt x="83523" y="71742"/>
                      <a:pt x="53807" y="71742"/>
                    </a:cubicBezTo>
                    <a:cubicBezTo>
                      <a:pt x="24090" y="71742"/>
                      <a:pt x="0" y="55682"/>
                      <a:pt x="0" y="35871"/>
                    </a:cubicBezTo>
                    <a:cubicBezTo>
                      <a:pt x="0" y="16060"/>
                      <a:pt x="24090" y="0"/>
                      <a:pt x="53807" y="0"/>
                    </a:cubicBezTo>
                    <a:cubicBezTo>
                      <a:pt x="83523" y="0"/>
                      <a:pt x="107613" y="16060"/>
                      <a:pt x="107613" y="3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A77EEB43-5538-41DA-92EE-E795146480F6}"/>
                  </a:ext>
                </a:extLst>
              </p:cNvPr>
              <p:cNvSpPr/>
              <p:nvPr/>
            </p:nvSpPr>
            <p:spPr>
              <a:xfrm>
                <a:off x="2090847" y="2951281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48946B1D-581D-430E-93AD-17020271CEE1}"/>
                  </a:ext>
                </a:extLst>
              </p:cNvPr>
              <p:cNvSpPr/>
              <p:nvPr/>
            </p:nvSpPr>
            <p:spPr>
              <a:xfrm>
                <a:off x="3302598" y="2740026"/>
                <a:ext cx="223208" cy="143503"/>
              </a:xfrm>
              <a:custGeom>
                <a:avLst/>
                <a:gdLst>
                  <a:gd name="connsiteX0" fmla="*/ 223209 w 223208"/>
                  <a:gd name="connsiteY0" fmla="*/ 71752 h 143503"/>
                  <a:gd name="connsiteX1" fmla="*/ 111604 w 223208"/>
                  <a:gd name="connsiteY1" fmla="*/ 143504 h 143503"/>
                  <a:gd name="connsiteX2" fmla="*/ 0 w 223208"/>
                  <a:gd name="connsiteY2" fmla="*/ 71752 h 143503"/>
                  <a:gd name="connsiteX3" fmla="*/ 111604 w 223208"/>
                  <a:gd name="connsiteY3" fmla="*/ 0 h 143503"/>
                  <a:gd name="connsiteX4" fmla="*/ 223209 w 223208"/>
                  <a:gd name="connsiteY4" fmla="*/ 71752 h 14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208" h="143503">
                    <a:moveTo>
                      <a:pt x="223209" y="71752"/>
                    </a:moveTo>
                    <a:cubicBezTo>
                      <a:pt x="223209" y="111379"/>
                      <a:pt x="173242" y="143504"/>
                      <a:pt x="111604" y="143504"/>
                    </a:cubicBezTo>
                    <a:cubicBezTo>
                      <a:pt x="49967" y="143504"/>
                      <a:pt x="0" y="111379"/>
                      <a:pt x="0" y="71752"/>
                    </a:cubicBezTo>
                    <a:cubicBezTo>
                      <a:pt x="0" y="32124"/>
                      <a:pt x="49967" y="0"/>
                      <a:pt x="111604" y="0"/>
                    </a:cubicBezTo>
                    <a:cubicBezTo>
                      <a:pt x="173242" y="0"/>
                      <a:pt x="223209" y="32124"/>
                      <a:pt x="223209" y="717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47B0C5EA-40D5-48A5-A62D-ABFB45559FD4}"/>
                </a:ext>
              </a:extLst>
            </p:cNvPr>
            <p:cNvGrpSpPr/>
            <p:nvPr/>
          </p:nvGrpSpPr>
          <p:grpSpPr>
            <a:xfrm>
              <a:off x="1795867" y="2481717"/>
              <a:ext cx="626070" cy="417757"/>
              <a:chOff x="1795867" y="2481717"/>
              <a:chExt cx="626070" cy="417757"/>
            </a:xfrm>
          </p:grpSpPr>
          <p:sp>
            <p:nvSpPr>
              <p:cNvPr id="29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0E0FBEB-FD7D-42EC-9FDA-1A30B4581FA5}"/>
                  </a:ext>
                </a:extLst>
              </p:cNvPr>
              <p:cNvSpPr/>
              <p:nvPr/>
            </p:nvSpPr>
            <p:spPr>
              <a:xfrm>
                <a:off x="1795867" y="2481717"/>
                <a:ext cx="626070" cy="417748"/>
              </a:xfrm>
              <a:custGeom>
                <a:avLst/>
                <a:gdLst>
                  <a:gd name="connsiteX0" fmla="*/ 601456 w 626070"/>
                  <a:gd name="connsiteY0" fmla="*/ 417748 h 417748"/>
                  <a:gd name="connsiteX1" fmla="*/ 601551 w 626070"/>
                  <a:gd name="connsiteY1" fmla="*/ 417682 h 417748"/>
                  <a:gd name="connsiteX2" fmla="*/ 555669 w 626070"/>
                  <a:gd name="connsiteY2" fmla="*/ 99537 h 417748"/>
                  <a:gd name="connsiteX3" fmla="*/ 252841 w 626070"/>
                  <a:gd name="connsiteY3" fmla="*/ 1153 h 417748"/>
                  <a:gd name="connsiteX4" fmla="*/ 250898 w 626070"/>
                  <a:gd name="connsiteY4" fmla="*/ 696 h 417748"/>
                  <a:gd name="connsiteX5" fmla="*/ 30413 w 626070"/>
                  <a:gd name="connsiteY5" fmla="*/ 251670 h 417748"/>
                  <a:gd name="connsiteX6" fmla="*/ 0 w 626070"/>
                  <a:gd name="connsiteY6" fmla="*/ 417653 h 417748"/>
                  <a:gd name="connsiteX7" fmla="*/ 95 w 626070"/>
                  <a:gd name="connsiteY7" fmla="*/ 417748 h 417748"/>
                  <a:gd name="connsiteX8" fmla="*/ 33547 w 626070"/>
                  <a:gd name="connsiteY8" fmla="*/ 417748 h 417748"/>
                  <a:gd name="connsiteX9" fmla="*/ 137179 w 626070"/>
                  <a:gd name="connsiteY9" fmla="*/ 399679 h 417748"/>
                  <a:gd name="connsiteX10" fmla="*/ 238239 w 626070"/>
                  <a:gd name="connsiteY10" fmla="*/ 417748 h 417748"/>
                  <a:gd name="connsiteX11" fmla="*/ 601456 w 626070"/>
                  <a:gd name="connsiteY11" fmla="*/ 417748 h 41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6070" h="417748">
                    <a:moveTo>
                      <a:pt x="601456" y="417748"/>
                    </a:moveTo>
                    <a:cubicBezTo>
                      <a:pt x="601494" y="417748"/>
                      <a:pt x="601532" y="417720"/>
                      <a:pt x="601551" y="417682"/>
                    </a:cubicBezTo>
                    <a:cubicBezTo>
                      <a:pt x="647062" y="263396"/>
                      <a:pt x="627774" y="123216"/>
                      <a:pt x="555669" y="99537"/>
                    </a:cubicBezTo>
                    <a:cubicBezTo>
                      <a:pt x="552145" y="98384"/>
                      <a:pt x="252841" y="1153"/>
                      <a:pt x="252841" y="1153"/>
                    </a:cubicBezTo>
                    <a:cubicBezTo>
                      <a:pt x="252203" y="944"/>
                      <a:pt x="251555" y="791"/>
                      <a:pt x="250898" y="696"/>
                    </a:cubicBezTo>
                    <a:cubicBezTo>
                      <a:pt x="177003" y="-9734"/>
                      <a:pt x="80829" y="98127"/>
                      <a:pt x="30413" y="251670"/>
                    </a:cubicBezTo>
                    <a:cubicBezTo>
                      <a:pt x="11182" y="310240"/>
                      <a:pt x="1276" y="367380"/>
                      <a:pt x="0" y="417653"/>
                    </a:cubicBezTo>
                    <a:cubicBezTo>
                      <a:pt x="0" y="417710"/>
                      <a:pt x="38" y="417748"/>
                      <a:pt x="95" y="417748"/>
                    </a:cubicBezTo>
                    <a:lnTo>
                      <a:pt x="33547" y="417748"/>
                    </a:lnTo>
                    <a:cubicBezTo>
                      <a:pt x="33547" y="417748"/>
                      <a:pt x="53359" y="399679"/>
                      <a:pt x="137179" y="399679"/>
                    </a:cubicBezTo>
                    <a:cubicBezTo>
                      <a:pt x="218456" y="399679"/>
                      <a:pt x="238239" y="417748"/>
                      <a:pt x="238239" y="417748"/>
                    </a:cubicBezTo>
                    <a:lnTo>
                      <a:pt x="601456" y="4177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97205B3A-4E19-492A-9FE9-7DD84DE700C1}"/>
                  </a:ext>
                </a:extLst>
              </p:cNvPr>
              <p:cNvSpPr/>
              <p:nvPr/>
            </p:nvSpPr>
            <p:spPr>
              <a:xfrm>
                <a:off x="1829028" y="2540908"/>
                <a:ext cx="266610" cy="358566"/>
              </a:xfrm>
              <a:custGeom>
                <a:avLst/>
                <a:gdLst>
                  <a:gd name="connsiteX0" fmla="*/ 210270 w 266610"/>
                  <a:gd name="connsiteY0" fmla="*/ 2741 h 358566"/>
                  <a:gd name="connsiteX1" fmla="*/ 24475 w 266610"/>
                  <a:gd name="connsiteY1" fmla="*/ 201414 h 358566"/>
                  <a:gd name="connsiteX2" fmla="*/ 367 w 266610"/>
                  <a:gd name="connsiteY2" fmla="*/ 358567 h 358566"/>
                  <a:gd name="connsiteX3" fmla="*/ 205126 w 266610"/>
                  <a:gd name="connsiteY3" fmla="*/ 358567 h 358566"/>
                  <a:gd name="connsiteX4" fmla="*/ 242140 w 266610"/>
                  <a:gd name="connsiteY4" fmla="*/ 272889 h 358566"/>
                  <a:gd name="connsiteX5" fmla="*/ 210270 w 266610"/>
                  <a:gd name="connsiteY5" fmla="*/ 2741 h 358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610" h="358566">
                    <a:moveTo>
                      <a:pt x="210270" y="2741"/>
                    </a:moveTo>
                    <a:cubicBezTo>
                      <a:pt x="150167" y="-16995"/>
                      <a:pt x="66985" y="71950"/>
                      <a:pt x="24475" y="201414"/>
                    </a:cubicBezTo>
                    <a:cubicBezTo>
                      <a:pt x="5892" y="258002"/>
                      <a:pt x="-1843" y="312970"/>
                      <a:pt x="367" y="358567"/>
                    </a:cubicBezTo>
                    <a:lnTo>
                      <a:pt x="205126" y="358567"/>
                    </a:lnTo>
                    <a:cubicBezTo>
                      <a:pt x="219233" y="332992"/>
                      <a:pt x="231882" y="304141"/>
                      <a:pt x="242140" y="272889"/>
                    </a:cubicBezTo>
                    <a:cubicBezTo>
                      <a:pt x="284641" y="143416"/>
                      <a:pt x="270372" y="22477"/>
                      <a:pt x="210270" y="274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그래픽 44" descr="마시멜로를 곁들인 핫 초콜릿 머그컵">
              <a:extLst>
                <a:ext uri="{FF2B5EF4-FFF2-40B4-BE49-F238E27FC236}">
                  <a16:creationId xmlns:a16="http://schemas.microsoft.com/office/drawing/2014/main" id="{F65B7E37-3739-4BB1-8E82-01A453A08568}"/>
                </a:ext>
              </a:extLst>
            </p:cNvPr>
            <p:cNvGrpSpPr/>
            <p:nvPr/>
          </p:nvGrpSpPr>
          <p:grpSpPr>
            <a:xfrm>
              <a:off x="2688748" y="2634358"/>
              <a:ext cx="564568" cy="376720"/>
              <a:chOff x="2688748" y="2634358"/>
              <a:chExt cx="564568" cy="376720"/>
            </a:xfrm>
          </p:grpSpPr>
          <p:sp>
            <p:nvSpPr>
              <p:cNvPr id="35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2A88F600-0948-4604-82AC-E6C83E211BA6}"/>
                  </a:ext>
                </a:extLst>
              </p:cNvPr>
              <p:cNvSpPr/>
              <p:nvPr/>
            </p:nvSpPr>
            <p:spPr>
              <a:xfrm>
                <a:off x="2688748" y="2634358"/>
                <a:ext cx="564568" cy="376720"/>
              </a:xfrm>
              <a:custGeom>
                <a:avLst/>
                <a:gdLst>
                  <a:gd name="connsiteX0" fmla="*/ 22206 w 564568"/>
                  <a:gd name="connsiteY0" fmla="*/ 376711 h 376720"/>
                  <a:gd name="connsiteX1" fmla="*/ 22110 w 564568"/>
                  <a:gd name="connsiteY1" fmla="*/ 376644 h 376720"/>
                  <a:gd name="connsiteX2" fmla="*/ 63487 w 564568"/>
                  <a:gd name="connsiteY2" fmla="*/ 89761 h 376720"/>
                  <a:gd name="connsiteX3" fmla="*/ 336635 w 564568"/>
                  <a:gd name="connsiteY3" fmla="*/ 1016 h 376720"/>
                  <a:gd name="connsiteX4" fmla="*/ 338331 w 564568"/>
                  <a:gd name="connsiteY4" fmla="*/ 626 h 376720"/>
                  <a:gd name="connsiteX5" fmla="*/ 537146 w 564568"/>
                  <a:gd name="connsiteY5" fmla="*/ 226949 h 376720"/>
                  <a:gd name="connsiteX6" fmla="*/ 564569 w 564568"/>
                  <a:gd name="connsiteY6" fmla="*/ 376625 h 376720"/>
                  <a:gd name="connsiteX7" fmla="*/ 564473 w 564568"/>
                  <a:gd name="connsiteY7" fmla="*/ 376721 h 376720"/>
                  <a:gd name="connsiteX8" fmla="*/ 534317 w 564568"/>
                  <a:gd name="connsiteY8" fmla="*/ 376721 h 376720"/>
                  <a:gd name="connsiteX9" fmla="*/ 443820 w 564568"/>
                  <a:gd name="connsiteY9" fmla="*/ 365795 h 376720"/>
                  <a:gd name="connsiteX10" fmla="*/ 349723 w 564568"/>
                  <a:gd name="connsiteY10" fmla="*/ 376721 h 376720"/>
                  <a:gd name="connsiteX11" fmla="*/ 22206 w 564568"/>
                  <a:gd name="connsiteY11" fmla="*/ 376711 h 37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568" h="376720">
                    <a:moveTo>
                      <a:pt x="22206" y="376711"/>
                    </a:moveTo>
                    <a:cubicBezTo>
                      <a:pt x="22158" y="376711"/>
                      <a:pt x="22129" y="376682"/>
                      <a:pt x="22110" y="376644"/>
                    </a:cubicBezTo>
                    <a:cubicBezTo>
                      <a:pt x="-18933" y="237513"/>
                      <a:pt x="-1531" y="111107"/>
                      <a:pt x="63487" y="89761"/>
                    </a:cubicBezTo>
                    <a:cubicBezTo>
                      <a:pt x="66563" y="88751"/>
                      <a:pt x="320614" y="6227"/>
                      <a:pt x="336635" y="1016"/>
                    </a:cubicBezTo>
                    <a:cubicBezTo>
                      <a:pt x="337216" y="826"/>
                      <a:pt x="337731" y="712"/>
                      <a:pt x="338331" y="626"/>
                    </a:cubicBezTo>
                    <a:cubicBezTo>
                      <a:pt x="404968" y="-8766"/>
                      <a:pt x="491683" y="88494"/>
                      <a:pt x="537146" y="226949"/>
                    </a:cubicBezTo>
                    <a:cubicBezTo>
                      <a:pt x="554481" y="279766"/>
                      <a:pt x="563416" y="331286"/>
                      <a:pt x="564569" y="376625"/>
                    </a:cubicBezTo>
                    <a:cubicBezTo>
                      <a:pt x="564569" y="376682"/>
                      <a:pt x="564530" y="376721"/>
                      <a:pt x="564473" y="376721"/>
                    </a:cubicBezTo>
                    <a:lnTo>
                      <a:pt x="534317" y="376721"/>
                    </a:lnTo>
                    <a:cubicBezTo>
                      <a:pt x="534317" y="376721"/>
                      <a:pt x="519068" y="365795"/>
                      <a:pt x="443820" y="365795"/>
                    </a:cubicBezTo>
                    <a:cubicBezTo>
                      <a:pt x="363172" y="365795"/>
                      <a:pt x="349723" y="376721"/>
                      <a:pt x="349723" y="376721"/>
                    </a:cubicBezTo>
                    <a:lnTo>
                      <a:pt x="22206" y="3767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44" descr="마시멜로를 곁들인 핫 초콜릿 머그컵">
                <a:extLst>
                  <a:ext uri="{FF2B5EF4-FFF2-40B4-BE49-F238E27FC236}">
                    <a16:creationId xmlns:a16="http://schemas.microsoft.com/office/drawing/2014/main" id="{5677BBE0-011C-4A00-A6F8-B85B6FE3DDA8}"/>
                  </a:ext>
                </a:extLst>
              </p:cNvPr>
              <p:cNvSpPr/>
              <p:nvPr/>
            </p:nvSpPr>
            <p:spPr>
              <a:xfrm>
                <a:off x="2983000" y="2687730"/>
                <a:ext cx="240430" cy="323339"/>
              </a:xfrm>
              <a:custGeom>
                <a:avLst/>
                <a:gdLst>
                  <a:gd name="connsiteX0" fmla="*/ 50813 w 240430"/>
                  <a:gd name="connsiteY0" fmla="*/ 2471 h 323339"/>
                  <a:gd name="connsiteX1" fmla="*/ 218357 w 240430"/>
                  <a:gd name="connsiteY1" fmla="*/ 181627 h 323339"/>
                  <a:gd name="connsiteX2" fmla="*/ 240103 w 240430"/>
                  <a:gd name="connsiteY2" fmla="*/ 323340 h 323339"/>
                  <a:gd name="connsiteX3" fmla="*/ 55451 w 240430"/>
                  <a:gd name="connsiteY3" fmla="*/ 323340 h 323339"/>
                  <a:gd name="connsiteX4" fmla="*/ 22076 w 240430"/>
                  <a:gd name="connsiteY4" fmla="*/ 246073 h 323339"/>
                  <a:gd name="connsiteX5" fmla="*/ 50813 w 240430"/>
                  <a:gd name="connsiteY5" fmla="*/ 2471 h 32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430" h="323339">
                    <a:moveTo>
                      <a:pt x="50813" y="2471"/>
                    </a:moveTo>
                    <a:cubicBezTo>
                      <a:pt x="105010" y="-15322"/>
                      <a:pt x="180029" y="64888"/>
                      <a:pt x="218357" y="181627"/>
                    </a:cubicBezTo>
                    <a:cubicBezTo>
                      <a:pt x="235112" y="232661"/>
                      <a:pt x="242084" y="282220"/>
                      <a:pt x="240103" y="323340"/>
                    </a:cubicBezTo>
                    <a:lnTo>
                      <a:pt x="55451" y="323340"/>
                    </a:lnTo>
                    <a:cubicBezTo>
                      <a:pt x="42735" y="300279"/>
                      <a:pt x="31324" y="274257"/>
                      <a:pt x="22076" y="246073"/>
                    </a:cubicBezTo>
                    <a:cubicBezTo>
                      <a:pt x="-16263" y="129334"/>
                      <a:pt x="-3394" y="20273"/>
                      <a:pt x="50813" y="2471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364D45-98C5-43F0-AE40-738CE3DD89FE}"/>
              </a:ext>
            </a:extLst>
          </p:cNvPr>
          <p:cNvSpPr/>
          <p:nvPr/>
        </p:nvSpPr>
        <p:spPr>
          <a:xfrm>
            <a:off x="5571460" y="134407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D3F23DE-9840-4FA3-A8CC-3AFD7A4128D6}"/>
              </a:ext>
            </a:extLst>
          </p:cNvPr>
          <p:cNvSpPr/>
          <p:nvPr/>
        </p:nvSpPr>
        <p:spPr>
          <a:xfrm>
            <a:off x="5571459" y="258578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B97FD0E-9259-4544-A1BA-CB511DA9A28F}"/>
              </a:ext>
            </a:extLst>
          </p:cNvPr>
          <p:cNvSpPr/>
          <p:nvPr/>
        </p:nvSpPr>
        <p:spPr>
          <a:xfrm>
            <a:off x="5571458" y="382749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C11C238-40E2-4B16-BCCD-57794ED8D547}"/>
              </a:ext>
            </a:extLst>
          </p:cNvPr>
          <p:cNvSpPr/>
          <p:nvPr/>
        </p:nvSpPr>
        <p:spPr>
          <a:xfrm>
            <a:off x="5571457" y="5069204"/>
            <a:ext cx="6280851" cy="10188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136E4-E73C-4614-8F3D-45C5038C715C}"/>
              </a:ext>
            </a:extLst>
          </p:cNvPr>
          <p:cNvSpPr txBox="1"/>
          <p:nvPr/>
        </p:nvSpPr>
        <p:spPr>
          <a:xfrm>
            <a:off x="7135674" y="1567176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79AB62-3204-41A5-900E-37EE5150127F}"/>
              </a:ext>
            </a:extLst>
          </p:cNvPr>
          <p:cNvSpPr txBox="1"/>
          <p:nvPr/>
        </p:nvSpPr>
        <p:spPr>
          <a:xfrm>
            <a:off x="7135674" y="275991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A9F7E-68B9-4991-B085-7FF6B5ABDB87}"/>
              </a:ext>
            </a:extLst>
          </p:cNvPr>
          <p:cNvSpPr txBox="1"/>
          <p:nvPr/>
        </p:nvSpPr>
        <p:spPr>
          <a:xfrm>
            <a:off x="7135674" y="40125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5DBE97-318C-4F67-944E-04555FD818C9}"/>
              </a:ext>
            </a:extLst>
          </p:cNvPr>
          <p:cNvSpPr txBox="1"/>
          <p:nvPr/>
        </p:nvSpPr>
        <p:spPr>
          <a:xfrm>
            <a:off x="7135674" y="526509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070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5D3C36-198A-4FA2-B60A-E6571300F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677E2-E5C1-4FA1-9C73-E8E9FCDB6195}"/>
              </a:ext>
            </a:extLst>
          </p:cNvPr>
          <p:cNvSpPr/>
          <p:nvPr/>
        </p:nvSpPr>
        <p:spPr>
          <a:xfrm>
            <a:off x="712382" y="3392488"/>
            <a:ext cx="4614530" cy="2774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162D-5123-4852-9563-DE93F852A01F}"/>
              </a:ext>
            </a:extLst>
          </p:cNvPr>
          <p:cNvSpPr txBox="1"/>
          <p:nvPr/>
        </p:nvSpPr>
        <p:spPr>
          <a:xfrm>
            <a:off x="99673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98339-CDBA-4DCC-A641-FD343BC6B58E}"/>
              </a:ext>
            </a:extLst>
          </p:cNvPr>
          <p:cNvSpPr txBox="1"/>
          <p:nvPr/>
        </p:nvSpPr>
        <p:spPr>
          <a:xfrm>
            <a:off x="988828" y="3072810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endParaRPr lang="ko-KR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94BD4-3788-44D5-8FAF-5F6BD15D4F88}"/>
              </a:ext>
            </a:extLst>
          </p:cNvPr>
          <p:cNvSpPr txBox="1"/>
          <p:nvPr/>
        </p:nvSpPr>
        <p:spPr>
          <a:xfrm>
            <a:off x="988828" y="3795822"/>
            <a:ext cx="3698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52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28BA1-03FA-42DE-B516-E3F64855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D2B34-A219-4AE8-9C08-2D50E659C297}"/>
              </a:ext>
            </a:extLst>
          </p:cNvPr>
          <p:cNvSpPr/>
          <p:nvPr/>
        </p:nvSpPr>
        <p:spPr>
          <a:xfrm>
            <a:off x="2853069" y="2680106"/>
            <a:ext cx="6485861" cy="1424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EDCF-8DD4-4942-A4CC-9D51DF2A2D73}"/>
              </a:ext>
            </a:extLst>
          </p:cNvPr>
          <p:cNvSpPr txBox="1"/>
          <p:nvPr/>
        </p:nvSpPr>
        <p:spPr>
          <a:xfrm>
            <a:off x="4817444" y="3007766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845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638726" y="2169048"/>
            <a:ext cx="4758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1DFFA66-5701-D69E-A3B6-2C733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083D5F-A6AD-4EE2-A11F-717419A4D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7585367" y="219673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시장 분석</a:t>
            </a:r>
            <a:endParaRPr lang="ko-KR" altLang="en-US" sz="54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112047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6480872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64808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64808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D023E6-BA4A-4AD2-946F-0D228AAEBEE0}"/>
              </a:ext>
            </a:extLst>
          </p:cNvPr>
          <p:cNvSpPr/>
          <p:nvPr/>
        </p:nvSpPr>
        <p:spPr>
          <a:xfrm>
            <a:off x="6233349" y="1086004"/>
            <a:ext cx="5717445" cy="5410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12087871-BADB-4905-8D69-347E35AB32DC}"/>
              </a:ext>
            </a:extLst>
          </p:cNvPr>
          <p:cNvSpPr/>
          <p:nvPr/>
        </p:nvSpPr>
        <p:spPr>
          <a:xfrm flipH="1">
            <a:off x="6856672" y="2825699"/>
            <a:ext cx="4318147" cy="2536611"/>
          </a:xfrm>
          <a:prstGeom prst="rtTriangl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BA4F1A-4811-424F-B158-A75B8EB64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5" y="1881455"/>
            <a:ext cx="3633531" cy="3036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7D8B5-A07F-4C12-97A0-81E852916314}"/>
              </a:ext>
            </a:extLst>
          </p:cNvPr>
          <p:cNvSpPr txBox="1"/>
          <p:nvPr/>
        </p:nvSpPr>
        <p:spPr>
          <a:xfrm>
            <a:off x="1996957" y="5255381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/>
              <a:t>내용을 입력하세요</a:t>
            </a: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F70A7A-5610-4542-803F-5615D006C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0320"/>
              </p:ext>
            </p:extLst>
          </p:nvPr>
        </p:nvGraphicFramePr>
        <p:xfrm>
          <a:off x="6525656" y="2205410"/>
          <a:ext cx="5220289" cy="348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39A1CA0-16FD-4A2C-82F4-9A3C26934A5C}"/>
              </a:ext>
            </a:extLst>
          </p:cNvPr>
          <p:cNvSpPr txBox="1"/>
          <p:nvPr/>
        </p:nvSpPr>
        <p:spPr>
          <a:xfrm>
            <a:off x="6534470" y="6022683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자료 출처</a:t>
            </a:r>
            <a:r>
              <a:rPr lang="en-US" altLang="ko-KR" sz="1100" dirty="0"/>
              <a:t>: XXXYYYZZZ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1A910-49EB-4904-B457-CE07D090E85C}"/>
              </a:ext>
            </a:extLst>
          </p:cNvPr>
          <p:cNvSpPr txBox="1"/>
          <p:nvPr/>
        </p:nvSpPr>
        <p:spPr>
          <a:xfrm>
            <a:off x="8235663" y="1358235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 규모 추이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644E0-18C7-4AAE-9098-0C918CCE83C0}"/>
              </a:ext>
            </a:extLst>
          </p:cNvPr>
          <p:cNvSpPr txBox="1"/>
          <p:nvPr/>
        </p:nvSpPr>
        <p:spPr>
          <a:xfrm>
            <a:off x="10874523" y="5612684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/>
              <a:t>단위</a:t>
            </a:r>
            <a:r>
              <a:rPr lang="en-US" altLang="ko-KR" sz="1050" dirty="0"/>
              <a:t>: </a:t>
            </a:r>
            <a:r>
              <a:rPr lang="ko-KR" altLang="en-US" sz="1050" dirty="0"/>
              <a:t>억 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012998-6D96-4F05-954F-30A7203DA6B8}"/>
              </a:ext>
            </a:extLst>
          </p:cNvPr>
          <p:cNvGrpSpPr/>
          <p:nvPr/>
        </p:nvGrpSpPr>
        <p:grpSpPr>
          <a:xfrm>
            <a:off x="2312433" y="2825699"/>
            <a:ext cx="1980167" cy="1206602"/>
            <a:chOff x="2058433" y="2603897"/>
            <a:chExt cx="2708171" cy="1650206"/>
          </a:xfrm>
        </p:grpSpPr>
        <p:sp>
          <p:nvSpPr>
            <p:cNvPr id="27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435035" y="2900934"/>
              <a:ext cx="331569" cy="1257147"/>
            </a:xfrm>
            <a:custGeom>
              <a:avLst/>
              <a:gdLst>
                <a:gd name="connsiteX0" fmla="*/ 165021 w 331569"/>
                <a:gd name="connsiteY0" fmla="*/ 0 h 1257147"/>
                <a:gd name="connsiteX1" fmla="*/ 0 w 331569"/>
                <a:gd name="connsiteY1" fmla="*/ 305594 h 1257147"/>
                <a:gd name="connsiteX2" fmla="*/ 69370 w 331569"/>
                <a:gd name="connsiteY2" fmla="*/ 476115 h 1257147"/>
                <a:gd name="connsiteX3" fmla="*/ 114292 w 331569"/>
                <a:gd name="connsiteY3" fmla="*/ 537234 h 1257147"/>
                <a:gd name="connsiteX4" fmla="*/ 95040 w 331569"/>
                <a:gd name="connsiteY4" fmla="*/ 1190899 h 1257147"/>
                <a:gd name="connsiteX5" fmla="*/ 170436 w 331569"/>
                <a:gd name="connsiteY5" fmla="*/ 1256993 h 1257147"/>
                <a:gd name="connsiteX6" fmla="*/ 236530 w 331569"/>
                <a:gd name="connsiteY6" fmla="*/ 1190899 h 1257147"/>
                <a:gd name="connsiteX7" fmla="*/ 217277 w 331569"/>
                <a:gd name="connsiteY7" fmla="*/ 537234 h 1257147"/>
                <a:gd name="connsiteX8" fmla="*/ 262505 w 331569"/>
                <a:gd name="connsiteY8" fmla="*/ 476115 h 1257147"/>
                <a:gd name="connsiteX9" fmla="*/ 331569 w 331569"/>
                <a:gd name="connsiteY9" fmla="*/ 305594 h 1257147"/>
                <a:gd name="connsiteX10" fmla="*/ 165021 w 331569"/>
                <a:gd name="connsiteY10" fmla="*/ 0 h 125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1569" h="1257147">
                  <a:moveTo>
                    <a:pt x="165021" y="0"/>
                  </a:moveTo>
                  <a:cubicBezTo>
                    <a:pt x="73343" y="0"/>
                    <a:pt x="0" y="166549"/>
                    <a:pt x="0" y="305594"/>
                  </a:cubicBezTo>
                  <a:cubicBezTo>
                    <a:pt x="0" y="390243"/>
                    <a:pt x="27503" y="446167"/>
                    <a:pt x="69370" y="476115"/>
                  </a:cubicBezTo>
                  <a:cubicBezTo>
                    <a:pt x="91553" y="490053"/>
                    <a:pt x="107612" y="511900"/>
                    <a:pt x="114292" y="537234"/>
                  </a:cubicBezTo>
                  <a:lnTo>
                    <a:pt x="95040" y="1190899"/>
                  </a:lnTo>
                  <a:cubicBezTo>
                    <a:pt x="97610" y="1229969"/>
                    <a:pt x="131366" y="1259560"/>
                    <a:pt x="170436" y="1256993"/>
                  </a:cubicBezTo>
                  <a:cubicBezTo>
                    <a:pt x="205927" y="1254658"/>
                    <a:pt x="234195" y="1226391"/>
                    <a:pt x="236530" y="1190899"/>
                  </a:cubicBezTo>
                  <a:lnTo>
                    <a:pt x="217277" y="537234"/>
                  </a:lnTo>
                  <a:cubicBezTo>
                    <a:pt x="224034" y="511851"/>
                    <a:pt x="240206" y="489995"/>
                    <a:pt x="262505" y="476115"/>
                  </a:cubicBezTo>
                  <a:cubicBezTo>
                    <a:pt x="304066" y="445556"/>
                    <a:pt x="331569" y="390243"/>
                    <a:pt x="331569" y="305594"/>
                  </a:cubicBezTo>
                  <a:cubicBezTo>
                    <a:pt x="329736" y="166549"/>
                    <a:pt x="256393" y="0"/>
                    <a:pt x="1650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058433" y="2900934"/>
              <a:ext cx="333097" cy="1261491"/>
            </a:xfrm>
            <a:custGeom>
              <a:avLst/>
              <a:gdLst>
                <a:gd name="connsiteX0" fmla="*/ 296120 w 333097"/>
                <a:gd name="connsiteY0" fmla="*/ 0 h 1261491"/>
                <a:gd name="connsiteX1" fmla="*/ 265561 w 333097"/>
                <a:gd name="connsiteY1" fmla="*/ 0 h 1261491"/>
                <a:gd name="connsiteX2" fmla="*/ 265561 w 333097"/>
                <a:gd name="connsiteY2" fmla="*/ 336153 h 1261491"/>
                <a:gd name="connsiteX3" fmla="*/ 247837 w 333097"/>
                <a:gd name="connsiteY3" fmla="*/ 353878 h 1261491"/>
                <a:gd name="connsiteX4" fmla="*/ 230112 w 333097"/>
                <a:gd name="connsiteY4" fmla="*/ 336153 h 1261491"/>
                <a:gd name="connsiteX5" fmla="*/ 230112 w 333097"/>
                <a:gd name="connsiteY5" fmla="*/ 0 h 1261491"/>
                <a:gd name="connsiteX6" fmla="*/ 183967 w 333097"/>
                <a:gd name="connsiteY6" fmla="*/ 0 h 1261491"/>
                <a:gd name="connsiteX7" fmla="*/ 183967 w 333097"/>
                <a:gd name="connsiteY7" fmla="*/ 336153 h 1261491"/>
                <a:gd name="connsiteX8" fmla="*/ 166243 w 333097"/>
                <a:gd name="connsiteY8" fmla="*/ 353878 h 1261491"/>
                <a:gd name="connsiteX9" fmla="*/ 148519 w 333097"/>
                <a:gd name="connsiteY9" fmla="*/ 336153 h 1261491"/>
                <a:gd name="connsiteX10" fmla="*/ 148519 w 333097"/>
                <a:gd name="connsiteY10" fmla="*/ 0 h 1261491"/>
                <a:gd name="connsiteX11" fmla="*/ 101457 w 333097"/>
                <a:gd name="connsiteY11" fmla="*/ 0 h 1261491"/>
                <a:gd name="connsiteX12" fmla="*/ 101457 w 333097"/>
                <a:gd name="connsiteY12" fmla="*/ 336153 h 1261491"/>
                <a:gd name="connsiteX13" fmla="*/ 83733 w 333097"/>
                <a:gd name="connsiteY13" fmla="*/ 353878 h 1261491"/>
                <a:gd name="connsiteX14" fmla="*/ 66008 w 333097"/>
                <a:gd name="connsiteY14" fmla="*/ 336153 h 1261491"/>
                <a:gd name="connsiteX15" fmla="*/ 66008 w 333097"/>
                <a:gd name="connsiteY15" fmla="*/ 0 h 1261491"/>
                <a:gd name="connsiteX16" fmla="*/ 35449 w 333097"/>
                <a:gd name="connsiteY16" fmla="*/ 0 h 1261491"/>
                <a:gd name="connsiteX17" fmla="*/ 0 w 333097"/>
                <a:gd name="connsiteY17" fmla="*/ 305594 h 1261491"/>
                <a:gd name="connsiteX18" fmla="*/ 69064 w 333097"/>
                <a:gd name="connsiteY18" fmla="*/ 476421 h 1261491"/>
                <a:gd name="connsiteX19" fmla="*/ 114292 w 333097"/>
                <a:gd name="connsiteY19" fmla="*/ 537540 h 1261491"/>
                <a:gd name="connsiteX20" fmla="*/ 96262 w 333097"/>
                <a:gd name="connsiteY20" fmla="*/ 1190593 h 1261491"/>
                <a:gd name="connsiteX21" fmla="*/ 167160 w 333097"/>
                <a:gd name="connsiteY21" fmla="*/ 1261491 h 1261491"/>
                <a:gd name="connsiteX22" fmla="*/ 238058 w 333097"/>
                <a:gd name="connsiteY22" fmla="*/ 1190593 h 1261491"/>
                <a:gd name="connsiteX23" fmla="*/ 218805 w 333097"/>
                <a:gd name="connsiteY23" fmla="*/ 536317 h 1261491"/>
                <a:gd name="connsiteX24" fmla="*/ 263727 w 333097"/>
                <a:gd name="connsiteY24" fmla="*/ 475198 h 1261491"/>
                <a:gd name="connsiteX25" fmla="*/ 333097 w 333097"/>
                <a:gd name="connsiteY25" fmla="*/ 304371 h 1261491"/>
                <a:gd name="connsiteX26" fmla="*/ 296120 w 333097"/>
                <a:gd name="connsiteY26" fmla="*/ 0 h 126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097" h="1261491">
                  <a:moveTo>
                    <a:pt x="296120" y="0"/>
                  </a:moveTo>
                  <a:lnTo>
                    <a:pt x="265561" y="0"/>
                  </a:lnTo>
                  <a:lnTo>
                    <a:pt x="265561" y="336153"/>
                  </a:lnTo>
                  <a:cubicBezTo>
                    <a:pt x="265561" y="345941"/>
                    <a:pt x="257625" y="353878"/>
                    <a:pt x="247837" y="353878"/>
                  </a:cubicBezTo>
                  <a:cubicBezTo>
                    <a:pt x="238048" y="353878"/>
                    <a:pt x="230112" y="345941"/>
                    <a:pt x="230112" y="336153"/>
                  </a:cubicBezTo>
                  <a:lnTo>
                    <a:pt x="230112" y="0"/>
                  </a:lnTo>
                  <a:lnTo>
                    <a:pt x="183967" y="0"/>
                  </a:lnTo>
                  <a:lnTo>
                    <a:pt x="183967" y="336153"/>
                  </a:lnTo>
                  <a:cubicBezTo>
                    <a:pt x="183967" y="345941"/>
                    <a:pt x="176031" y="353878"/>
                    <a:pt x="166243" y="353878"/>
                  </a:cubicBezTo>
                  <a:cubicBezTo>
                    <a:pt x="156454" y="353878"/>
                    <a:pt x="148519" y="345941"/>
                    <a:pt x="148519" y="336153"/>
                  </a:cubicBezTo>
                  <a:lnTo>
                    <a:pt x="148519" y="0"/>
                  </a:lnTo>
                  <a:lnTo>
                    <a:pt x="101457" y="0"/>
                  </a:lnTo>
                  <a:lnTo>
                    <a:pt x="101457" y="336153"/>
                  </a:lnTo>
                  <a:cubicBezTo>
                    <a:pt x="101457" y="345941"/>
                    <a:pt x="93521" y="353878"/>
                    <a:pt x="83733" y="353878"/>
                  </a:cubicBezTo>
                  <a:cubicBezTo>
                    <a:pt x="73944" y="353878"/>
                    <a:pt x="66008" y="345941"/>
                    <a:pt x="66008" y="336153"/>
                  </a:cubicBezTo>
                  <a:lnTo>
                    <a:pt x="66008" y="0"/>
                  </a:lnTo>
                  <a:lnTo>
                    <a:pt x="35449" y="0"/>
                  </a:lnTo>
                  <a:cubicBezTo>
                    <a:pt x="14579" y="100611"/>
                    <a:pt x="2716" y="202878"/>
                    <a:pt x="0" y="305594"/>
                  </a:cubicBezTo>
                  <a:cubicBezTo>
                    <a:pt x="0" y="390549"/>
                    <a:pt x="27503" y="446473"/>
                    <a:pt x="69064" y="476421"/>
                  </a:cubicBezTo>
                  <a:cubicBezTo>
                    <a:pt x="91300" y="490371"/>
                    <a:pt x="107452" y="512197"/>
                    <a:pt x="114292" y="537540"/>
                  </a:cubicBezTo>
                  <a:lnTo>
                    <a:pt x="96262" y="1190593"/>
                  </a:lnTo>
                  <a:cubicBezTo>
                    <a:pt x="96262" y="1229749"/>
                    <a:pt x="128004" y="1261491"/>
                    <a:pt x="167160" y="1261491"/>
                  </a:cubicBezTo>
                  <a:cubicBezTo>
                    <a:pt x="206316" y="1261491"/>
                    <a:pt x="238058" y="1229749"/>
                    <a:pt x="238058" y="1190593"/>
                  </a:cubicBezTo>
                  <a:lnTo>
                    <a:pt x="218805" y="536317"/>
                  </a:lnTo>
                  <a:cubicBezTo>
                    <a:pt x="225571" y="511023"/>
                    <a:pt x="241609" y="489204"/>
                    <a:pt x="263727" y="475198"/>
                  </a:cubicBezTo>
                  <a:cubicBezTo>
                    <a:pt x="305594" y="444639"/>
                    <a:pt x="333097" y="389326"/>
                    <a:pt x="333097" y="304371"/>
                  </a:cubicBezTo>
                  <a:cubicBezTo>
                    <a:pt x="328342" y="202138"/>
                    <a:pt x="315984" y="100400"/>
                    <a:pt x="29612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4165502" y="2726133"/>
              <a:ext cx="206581" cy="1431368"/>
            </a:xfrm>
            <a:custGeom>
              <a:avLst/>
              <a:gdLst>
                <a:gd name="connsiteX0" fmla="*/ 186106 w 206581"/>
                <a:gd name="connsiteY0" fmla="*/ 761235 h 1431368"/>
                <a:gd name="connsiteX1" fmla="*/ 186106 w 206581"/>
                <a:gd name="connsiteY1" fmla="*/ 53786 h 1431368"/>
                <a:gd name="connsiteX2" fmla="*/ 134165 w 206581"/>
                <a:gd name="connsiteY2" fmla="*/ 7 h 1431368"/>
                <a:gd name="connsiteX3" fmla="*/ 132933 w 206581"/>
                <a:gd name="connsiteY3" fmla="*/ 1 h 1431368"/>
                <a:gd name="connsiteX4" fmla="*/ 26281 w 206581"/>
                <a:gd name="connsiteY4" fmla="*/ 260978 h 1431368"/>
                <a:gd name="connsiteX5" fmla="*/ 0 w 206581"/>
                <a:gd name="connsiteY5" fmla="*/ 718452 h 1431368"/>
                <a:gd name="connsiteX6" fmla="*/ 74870 w 206581"/>
                <a:gd name="connsiteY6" fmla="*/ 767958 h 1431368"/>
                <a:gd name="connsiteX7" fmla="*/ 47978 w 206581"/>
                <a:gd name="connsiteY7" fmla="*/ 1356838 h 1431368"/>
                <a:gd name="connsiteX8" fmla="*/ 132206 w 206581"/>
                <a:gd name="connsiteY8" fmla="*/ 1431213 h 1431368"/>
                <a:gd name="connsiteX9" fmla="*/ 206581 w 206581"/>
                <a:gd name="connsiteY9" fmla="*/ 1356838 h 14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581" h="1431368">
                  <a:moveTo>
                    <a:pt x="186106" y="761235"/>
                  </a:moveTo>
                  <a:lnTo>
                    <a:pt x="186106" y="53786"/>
                  </a:lnTo>
                  <a:cubicBezTo>
                    <a:pt x="186614" y="24592"/>
                    <a:pt x="163358" y="515"/>
                    <a:pt x="134165" y="7"/>
                  </a:cubicBezTo>
                  <a:cubicBezTo>
                    <a:pt x="133755" y="1"/>
                    <a:pt x="133343" y="-2"/>
                    <a:pt x="132933" y="1"/>
                  </a:cubicBezTo>
                  <a:cubicBezTo>
                    <a:pt x="132933" y="1"/>
                    <a:pt x="41255" y="3363"/>
                    <a:pt x="26281" y="260978"/>
                  </a:cubicBezTo>
                  <a:lnTo>
                    <a:pt x="0" y="718452"/>
                  </a:lnTo>
                  <a:cubicBezTo>
                    <a:pt x="0" y="741677"/>
                    <a:pt x="54396" y="760319"/>
                    <a:pt x="74870" y="767958"/>
                  </a:cubicBezTo>
                  <a:lnTo>
                    <a:pt x="47978" y="1356838"/>
                  </a:lnTo>
                  <a:cubicBezTo>
                    <a:pt x="50698" y="1400635"/>
                    <a:pt x="88408" y="1433933"/>
                    <a:pt x="132206" y="1431213"/>
                  </a:cubicBezTo>
                  <a:cubicBezTo>
                    <a:pt x="172208" y="1428729"/>
                    <a:pt x="204097" y="1396840"/>
                    <a:pt x="206581" y="13568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438897" y="2603897"/>
              <a:ext cx="1650206" cy="1650206"/>
            </a:xfrm>
            <a:custGeom>
              <a:avLst/>
              <a:gdLst>
                <a:gd name="connsiteX0" fmla="*/ 825103 w 1650206"/>
                <a:gd name="connsiteY0" fmla="*/ 0 h 1650206"/>
                <a:gd name="connsiteX1" fmla="*/ 0 w 1650206"/>
                <a:gd name="connsiteY1" fmla="*/ 825103 h 1650206"/>
                <a:gd name="connsiteX2" fmla="*/ 825103 w 1650206"/>
                <a:gd name="connsiteY2" fmla="*/ 1650206 h 1650206"/>
                <a:gd name="connsiteX3" fmla="*/ 1650206 w 1650206"/>
                <a:gd name="connsiteY3" fmla="*/ 825103 h 1650206"/>
                <a:gd name="connsiteX4" fmla="*/ 825103 w 1650206"/>
                <a:gd name="connsiteY4" fmla="*/ 0 h 1650206"/>
                <a:gd name="connsiteX5" fmla="*/ 825103 w 1650206"/>
                <a:gd name="connsiteY5" fmla="*/ 1466850 h 1650206"/>
                <a:gd name="connsiteX6" fmla="*/ 183356 w 1650206"/>
                <a:gd name="connsiteY6" fmla="*/ 825103 h 1650206"/>
                <a:gd name="connsiteX7" fmla="*/ 825103 w 1650206"/>
                <a:gd name="connsiteY7" fmla="*/ 183356 h 1650206"/>
                <a:gd name="connsiteX8" fmla="*/ 1466850 w 1650206"/>
                <a:gd name="connsiteY8" fmla="*/ 825103 h 1650206"/>
                <a:gd name="connsiteX9" fmla="*/ 825103 w 1650206"/>
                <a:gd name="connsiteY9" fmla="*/ 1466850 h 165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0206" h="1650206">
                  <a:moveTo>
                    <a:pt x="825103" y="0"/>
                  </a:moveTo>
                  <a:cubicBezTo>
                    <a:pt x="369411" y="0"/>
                    <a:pt x="0" y="369411"/>
                    <a:pt x="0" y="825103"/>
                  </a:cubicBezTo>
                  <a:cubicBezTo>
                    <a:pt x="0" y="1280795"/>
                    <a:pt x="369411" y="1650206"/>
                    <a:pt x="825103" y="1650206"/>
                  </a:cubicBezTo>
                  <a:cubicBezTo>
                    <a:pt x="1280795" y="1650206"/>
                    <a:pt x="1650206" y="1280795"/>
                    <a:pt x="1650206" y="825103"/>
                  </a:cubicBezTo>
                  <a:cubicBezTo>
                    <a:pt x="1650206" y="369411"/>
                    <a:pt x="1280795" y="0"/>
                    <a:pt x="825103" y="0"/>
                  </a:cubicBezTo>
                  <a:close/>
                  <a:moveTo>
                    <a:pt x="825103" y="1466850"/>
                  </a:moveTo>
                  <a:cubicBezTo>
                    <a:pt x="470676" y="1466850"/>
                    <a:pt x="183356" y="1179531"/>
                    <a:pt x="183356" y="825103"/>
                  </a:cubicBezTo>
                  <a:cubicBezTo>
                    <a:pt x="183356" y="470676"/>
                    <a:pt x="470676" y="183356"/>
                    <a:pt x="825103" y="183356"/>
                  </a:cubicBezTo>
                  <a:cubicBezTo>
                    <a:pt x="1179531" y="183356"/>
                    <a:pt x="1466850" y="470676"/>
                    <a:pt x="1466850" y="825103"/>
                  </a:cubicBezTo>
                  <a:cubicBezTo>
                    <a:pt x="1466850" y="1179531"/>
                    <a:pt x="1179531" y="1466850"/>
                    <a:pt x="825103" y="14668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5" descr="테이블 차림 단색으로 채워진">
              <a:extLst>
                <a:ext uri="{FF2B5EF4-FFF2-40B4-BE49-F238E27FC236}">
                  <a16:creationId xmlns:a16="http://schemas.microsoft.com/office/drawing/2014/main" id="{29979611-545D-4C9A-8E26-936C65AA07EC}"/>
                </a:ext>
              </a:extLst>
            </p:cNvPr>
            <p:cNvSpPr/>
            <p:nvPr/>
          </p:nvSpPr>
          <p:spPr>
            <a:xfrm>
              <a:off x="2713931" y="2878931"/>
              <a:ext cx="1100137" cy="1100137"/>
            </a:xfrm>
            <a:custGeom>
              <a:avLst/>
              <a:gdLst>
                <a:gd name="connsiteX0" fmla="*/ 1100138 w 1100137"/>
                <a:gd name="connsiteY0" fmla="*/ 550069 h 1100137"/>
                <a:gd name="connsiteX1" fmla="*/ 550069 w 1100137"/>
                <a:gd name="connsiteY1" fmla="*/ 1100138 h 1100137"/>
                <a:gd name="connsiteX2" fmla="*/ 0 w 1100137"/>
                <a:gd name="connsiteY2" fmla="*/ 550069 h 1100137"/>
                <a:gd name="connsiteX3" fmla="*/ 550069 w 1100137"/>
                <a:gd name="connsiteY3" fmla="*/ 0 h 1100137"/>
                <a:gd name="connsiteX4" fmla="*/ 1100138 w 1100137"/>
                <a:gd name="connsiteY4" fmla="*/ 55006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7" h="1100137">
                  <a:moveTo>
                    <a:pt x="1100138" y="550069"/>
                  </a:moveTo>
                  <a:cubicBezTo>
                    <a:pt x="1100138" y="853863"/>
                    <a:pt x="853863" y="1100138"/>
                    <a:pt x="550069" y="1100138"/>
                  </a:cubicBezTo>
                  <a:cubicBezTo>
                    <a:pt x="246274" y="1100138"/>
                    <a:pt x="0" y="853863"/>
                    <a:pt x="0" y="550069"/>
                  </a:cubicBezTo>
                  <a:cubicBezTo>
                    <a:pt x="0" y="246274"/>
                    <a:pt x="246274" y="0"/>
                    <a:pt x="550069" y="0"/>
                  </a:cubicBezTo>
                  <a:cubicBezTo>
                    <a:pt x="853863" y="0"/>
                    <a:pt x="1100138" y="246274"/>
                    <a:pt x="1100138" y="55006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0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F4DEA0-BF0B-4408-91DD-3CF4F4DFDCBE}"/>
              </a:ext>
            </a:extLst>
          </p:cNvPr>
          <p:cNvGrpSpPr/>
          <p:nvPr/>
        </p:nvGrpSpPr>
        <p:grpSpPr>
          <a:xfrm>
            <a:off x="1092200" y="1641061"/>
            <a:ext cx="5003800" cy="1195684"/>
            <a:chOff x="1092200" y="1562100"/>
            <a:chExt cx="5003800" cy="11956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D8AC20-0B23-4649-A5E1-F75449CEDC71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78BA4-3538-4D02-B240-36DF6E37B2AF}"/>
                </a:ext>
              </a:extLst>
            </p:cNvPr>
            <p:cNvSpPr txBox="1"/>
            <p:nvPr/>
          </p:nvSpPr>
          <p:spPr>
            <a:xfrm>
              <a:off x="1302722" y="1834454"/>
              <a:ext cx="34932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#Keyword</a:t>
              </a:r>
              <a:endPara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519C9B-4CE0-40E9-8D60-FAB9133144CF}"/>
              </a:ext>
            </a:extLst>
          </p:cNvPr>
          <p:cNvGrpSpPr/>
          <p:nvPr/>
        </p:nvGrpSpPr>
        <p:grpSpPr>
          <a:xfrm>
            <a:off x="1092200" y="3209040"/>
            <a:ext cx="5003800" cy="1195684"/>
            <a:chOff x="1092200" y="1562100"/>
            <a:chExt cx="5003800" cy="119568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9DBA68-9C61-4218-BF5F-B4F65A97CAD2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2AA9AB-5CF9-4D74-A180-2781E5437864}"/>
                </a:ext>
              </a:extLst>
            </p:cNvPr>
            <p:cNvSpPr txBox="1"/>
            <p:nvPr/>
          </p:nvSpPr>
          <p:spPr>
            <a:xfrm>
              <a:off x="1302722" y="1834454"/>
              <a:ext cx="34932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#Keyword</a:t>
              </a:r>
              <a:endPara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638613A-DFDA-4C9A-A067-2324DF32C513}"/>
              </a:ext>
            </a:extLst>
          </p:cNvPr>
          <p:cNvGrpSpPr/>
          <p:nvPr/>
        </p:nvGrpSpPr>
        <p:grpSpPr>
          <a:xfrm>
            <a:off x="1092200" y="4777019"/>
            <a:ext cx="5003800" cy="1195684"/>
            <a:chOff x="1092200" y="1562100"/>
            <a:chExt cx="5003800" cy="119568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783FD29-ED3D-454F-A3AC-E298175622C9}"/>
                </a:ext>
              </a:extLst>
            </p:cNvPr>
            <p:cNvSpPr/>
            <p:nvPr/>
          </p:nvSpPr>
          <p:spPr>
            <a:xfrm>
              <a:off x="1092200" y="1562100"/>
              <a:ext cx="5003800" cy="10032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D58976-09D8-48F2-9240-13D28FB90849}"/>
                </a:ext>
              </a:extLst>
            </p:cNvPr>
            <p:cNvSpPr txBox="1"/>
            <p:nvPr/>
          </p:nvSpPr>
          <p:spPr>
            <a:xfrm>
              <a:off x="1302722" y="1834454"/>
              <a:ext cx="34932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#Keyword</a:t>
              </a:r>
              <a:endPara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1DFF391B-D0F5-4609-A0C5-BBA125A450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1048A-DEFE-4B89-B2EB-4F958DFD3880}"/>
              </a:ext>
            </a:extLst>
          </p:cNvPr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35A669-552F-4998-9760-5D2543A97BC8}"/>
              </a:ext>
            </a:extLst>
          </p:cNvPr>
          <p:cNvSpPr/>
          <p:nvPr/>
        </p:nvSpPr>
        <p:spPr>
          <a:xfrm>
            <a:off x="2680862" y="1818447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5F9846-35A9-48FE-AC37-AE70C1C06554}"/>
              </a:ext>
            </a:extLst>
          </p:cNvPr>
          <p:cNvSpPr txBox="1"/>
          <p:nvPr/>
        </p:nvSpPr>
        <p:spPr>
          <a:xfrm>
            <a:off x="1367665" y="201832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FA96A-A1D8-43E7-9971-06CC41D83690}"/>
              </a:ext>
            </a:extLst>
          </p:cNvPr>
          <p:cNvSpPr txBox="1"/>
          <p:nvPr/>
        </p:nvSpPr>
        <p:spPr>
          <a:xfrm>
            <a:off x="3046211" y="2018327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C215AE-7F52-4714-9958-987C5B7DE588}"/>
              </a:ext>
            </a:extLst>
          </p:cNvPr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A3AAF-D168-43B8-A358-E9401C0CE9AB}"/>
              </a:ext>
            </a:extLst>
          </p:cNvPr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A3126-4DCA-4BEF-8B5F-0587BE498EC6}"/>
              </a:ext>
            </a:extLst>
          </p:cNvPr>
          <p:cNvSpPr txBox="1"/>
          <p:nvPr/>
        </p:nvSpPr>
        <p:spPr>
          <a:xfrm>
            <a:off x="1367663" y="360318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90310-EEF2-42E8-AB33-818D2A70C7C3}"/>
              </a:ext>
            </a:extLst>
          </p:cNvPr>
          <p:cNvSpPr txBox="1"/>
          <p:nvPr/>
        </p:nvSpPr>
        <p:spPr>
          <a:xfrm>
            <a:off x="3046209" y="3603188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6403B8-C477-4303-BED9-69690B9FFD68}"/>
              </a:ext>
            </a:extLst>
          </p:cNvPr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CF6D3F-F3F7-4931-899E-CE5D9453CE52}"/>
              </a:ext>
            </a:extLst>
          </p:cNvPr>
          <p:cNvSpPr/>
          <p:nvPr/>
        </p:nvSpPr>
        <p:spPr>
          <a:xfrm>
            <a:off x="2680858" y="4988169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9BB7B2-3D85-457D-BDCC-D1D7432B8A6A}"/>
              </a:ext>
            </a:extLst>
          </p:cNvPr>
          <p:cNvSpPr txBox="1"/>
          <p:nvPr/>
        </p:nvSpPr>
        <p:spPr>
          <a:xfrm>
            <a:off x="1367661" y="5188048"/>
            <a:ext cx="93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72A0C-EF24-45DB-B526-D3D462C09BB6}"/>
              </a:ext>
            </a:extLst>
          </p:cNvPr>
          <p:cNvSpPr txBox="1"/>
          <p:nvPr/>
        </p:nvSpPr>
        <p:spPr>
          <a:xfrm>
            <a:off x="3046207" y="5188049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500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E8352-5ED7-4023-B3BF-94BB27690CBC}"/>
              </a:ext>
            </a:extLst>
          </p:cNvPr>
          <p:cNvSpPr/>
          <p:nvPr/>
        </p:nvSpPr>
        <p:spPr>
          <a:xfrm>
            <a:off x="318977" y="0"/>
            <a:ext cx="404037" cy="885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DCAB4-D12A-4DE3-AEB7-85A3C42990B3}"/>
              </a:ext>
            </a:extLst>
          </p:cNvPr>
          <p:cNvSpPr txBox="1"/>
          <p:nvPr/>
        </p:nvSpPr>
        <p:spPr>
          <a:xfrm>
            <a:off x="876941" y="571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18C7A-3CF0-4995-B6D4-2C622973AB34}"/>
              </a:ext>
            </a:extLst>
          </p:cNvPr>
          <p:cNvSpPr txBox="1"/>
          <p:nvPr/>
        </p:nvSpPr>
        <p:spPr>
          <a:xfrm>
            <a:off x="1318087" y="5132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C4A13-DA71-4253-9B0C-9365F2106C9C}"/>
              </a:ext>
            </a:extLst>
          </p:cNvPr>
          <p:cNvSpPr txBox="1"/>
          <p:nvPr/>
        </p:nvSpPr>
        <p:spPr>
          <a:xfrm>
            <a:off x="1318087" y="547899"/>
            <a:ext cx="3911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adipisicing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endParaRPr lang="ko-KR" altLang="en-US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D42C92-0C61-4073-A858-1DBF221D983D}"/>
              </a:ext>
            </a:extLst>
          </p:cNvPr>
          <p:cNvCxnSpPr/>
          <p:nvPr/>
        </p:nvCxnSpPr>
        <p:spPr>
          <a:xfrm>
            <a:off x="876941" y="885297"/>
            <a:ext cx="113150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셰프 모자 단색으로 채워진">
            <a:extLst>
              <a:ext uri="{FF2B5EF4-FFF2-40B4-BE49-F238E27FC236}">
                <a16:creationId xmlns:a16="http://schemas.microsoft.com/office/drawing/2014/main" id="{FCF23914-25B3-4ECF-8801-3F4B0B1E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581" y="105281"/>
            <a:ext cx="669971" cy="669971"/>
          </a:xfrm>
          <a:prstGeom prst="rect">
            <a:avLst/>
          </a:prstGeom>
          <a:effectLst>
            <a:outerShdw blurRad="12700" dist="12700" dir="2700000" algn="tl" rotWithShape="0">
              <a:schemeClr val="tx1">
                <a:lumMod val="75000"/>
                <a:lumOff val="25000"/>
                <a:alpha val="70000"/>
              </a:schemeClr>
            </a:outerShdw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3235356-69D5-4034-A057-6EE7555EAAFA}"/>
              </a:ext>
            </a:extLst>
          </p:cNvPr>
          <p:cNvSpPr/>
          <p:nvPr/>
        </p:nvSpPr>
        <p:spPr>
          <a:xfrm>
            <a:off x="87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2B937D-D8E0-4246-B084-105437E6667A}"/>
              </a:ext>
            </a:extLst>
          </p:cNvPr>
          <p:cNvSpPr/>
          <p:nvPr/>
        </p:nvSpPr>
        <p:spPr>
          <a:xfrm>
            <a:off x="468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E022-7941-4334-8E7A-BB213D05143E}"/>
              </a:ext>
            </a:extLst>
          </p:cNvPr>
          <p:cNvSpPr/>
          <p:nvPr/>
        </p:nvSpPr>
        <p:spPr>
          <a:xfrm>
            <a:off x="8496941" y="1944245"/>
            <a:ext cx="2896486" cy="289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거품기 단색으로 채워진">
            <a:extLst>
              <a:ext uri="{FF2B5EF4-FFF2-40B4-BE49-F238E27FC236}">
                <a16:creationId xmlns:a16="http://schemas.microsoft.com/office/drawing/2014/main" id="{847EF3A6-A9C8-4280-A9FD-14E6970B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589" y="2455318"/>
            <a:ext cx="1846983" cy="1846983"/>
          </a:xfrm>
          <a:prstGeom prst="rect">
            <a:avLst/>
          </a:prstGeom>
        </p:spPr>
      </p:pic>
      <p:pic>
        <p:nvPicPr>
          <p:cNvPr id="17" name="그래픽 16" descr="여성 요리사 단색으로 채워진">
            <a:extLst>
              <a:ext uri="{FF2B5EF4-FFF2-40B4-BE49-F238E27FC236}">
                <a16:creationId xmlns:a16="http://schemas.microsoft.com/office/drawing/2014/main" id="{CE2BA5AA-2671-4A3B-989D-6A1C82626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3118" y="2468018"/>
            <a:ext cx="1921964" cy="1921964"/>
          </a:xfrm>
          <a:prstGeom prst="rect">
            <a:avLst/>
          </a:prstGeom>
        </p:spPr>
      </p:pic>
      <p:pic>
        <p:nvPicPr>
          <p:cNvPr id="18" name="그래픽 17" descr="연어알 초밥 단색으로 채워진">
            <a:extLst>
              <a:ext uri="{FF2B5EF4-FFF2-40B4-BE49-F238E27FC236}">
                <a16:creationId xmlns:a16="http://schemas.microsoft.com/office/drawing/2014/main" id="{DDD76F32-0B7F-49A7-90E9-3618C3D12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4116" y="2321420"/>
            <a:ext cx="2142136" cy="214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90E45-7EFC-4A6E-AF9A-035B5C8380B9}"/>
              </a:ext>
            </a:extLst>
          </p:cNvPr>
          <p:cNvSpPr txBox="1"/>
          <p:nvPr/>
        </p:nvSpPr>
        <p:spPr>
          <a:xfrm>
            <a:off x="1188290" y="5351804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7FD2E-5E1E-4EC7-9C93-E847A2DBE866}"/>
              </a:ext>
            </a:extLst>
          </p:cNvPr>
          <p:cNvSpPr txBox="1"/>
          <p:nvPr/>
        </p:nvSpPr>
        <p:spPr>
          <a:xfrm>
            <a:off x="5036273" y="5351803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57F1E-3D5E-4B72-844F-91E18F5A1737}"/>
              </a:ext>
            </a:extLst>
          </p:cNvPr>
          <p:cNvSpPr txBox="1"/>
          <p:nvPr/>
        </p:nvSpPr>
        <p:spPr>
          <a:xfrm>
            <a:off x="8884257" y="5351802"/>
            <a:ext cx="21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5782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1107C3-E4CF-4DB2-AE25-B3347EA2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861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FC35C-BC59-41CC-AF57-5FEEFC1C38C6}"/>
              </a:ext>
            </a:extLst>
          </p:cNvPr>
          <p:cNvSpPr txBox="1"/>
          <p:nvPr/>
        </p:nvSpPr>
        <p:spPr>
          <a:xfrm>
            <a:off x="410272" y="2551837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BB39A-A6A4-43D9-B9C7-4945ED4501E9}"/>
              </a:ext>
            </a:extLst>
          </p:cNvPr>
          <p:cNvSpPr txBox="1"/>
          <p:nvPr/>
        </p:nvSpPr>
        <p:spPr>
          <a:xfrm>
            <a:off x="5134155" y="55438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C78DD-1526-437E-95CC-243AE5601064}"/>
              </a:ext>
            </a:extLst>
          </p:cNvPr>
          <p:cNvSpPr txBox="1"/>
          <p:nvPr/>
        </p:nvSpPr>
        <p:spPr>
          <a:xfrm>
            <a:off x="379523" y="554380"/>
            <a:ext cx="550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20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E2CCB7-329C-462D-B68D-51D3FE4985E3}"/>
              </a:ext>
            </a:extLst>
          </p:cNvPr>
          <p:cNvCxnSpPr>
            <a:cxnSpLocks/>
          </p:cNvCxnSpPr>
          <p:nvPr/>
        </p:nvCxnSpPr>
        <p:spPr>
          <a:xfrm>
            <a:off x="410272" y="435935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12135-D182-483A-856A-D788D99331F7}"/>
              </a:ext>
            </a:extLst>
          </p:cNvPr>
          <p:cNvCxnSpPr>
            <a:cxnSpLocks/>
          </p:cNvCxnSpPr>
          <p:nvPr/>
        </p:nvCxnSpPr>
        <p:spPr>
          <a:xfrm>
            <a:off x="410272" y="4522381"/>
            <a:ext cx="52149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배민 을지로10년후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690</Words>
  <Application>Microsoft Office PowerPoint</Application>
  <PresentationFormat>와이드스크린</PresentationFormat>
  <Paragraphs>211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rdq</cp:lastModifiedBy>
  <cp:revision>38</cp:revision>
  <dcterms:created xsi:type="dcterms:W3CDTF">2021-06-18T07:08:44Z</dcterms:created>
  <dcterms:modified xsi:type="dcterms:W3CDTF">2022-05-21T12:05:34Z</dcterms:modified>
</cp:coreProperties>
</file>